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20"/>
  </p:notesMasterIdLst>
  <p:sldIdLst>
    <p:sldId id="269" r:id="rId3"/>
    <p:sldId id="330" r:id="rId4"/>
    <p:sldId id="331" r:id="rId5"/>
    <p:sldId id="301" r:id="rId6"/>
    <p:sldId id="302" r:id="rId7"/>
    <p:sldId id="320" r:id="rId8"/>
    <p:sldId id="333" r:id="rId9"/>
    <p:sldId id="335" r:id="rId10"/>
    <p:sldId id="321" r:id="rId11"/>
    <p:sldId id="323" r:id="rId12"/>
    <p:sldId id="324" r:id="rId13"/>
    <p:sldId id="326" r:id="rId14"/>
    <p:sldId id="271" r:id="rId15"/>
    <p:sldId id="334" r:id="rId16"/>
    <p:sldId id="327" r:id="rId17"/>
    <p:sldId id="329" r:id="rId18"/>
    <p:sldId id="268" r:id="rId19"/>
  </p:sldIdLst>
  <p:sldSz cx="9144000" cy="6858000" type="screen4x3"/>
  <p:notesSz cx="6954838" cy="9236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891" autoAdjust="0"/>
  </p:normalViewPr>
  <p:slideViewPr>
    <p:cSldViewPr>
      <p:cViewPr>
        <p:scale>
          <a:sx n="81" d="100"/>
          <a:sy n="81" d="100"/>
        </p:scale>
        <p:origin x="-98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B8D0AF-BC12-40FD-9745-498F9340F983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44D3D17-2F86-4946-9C43-C43780E1AD0B}">
      <dgm:prSet phldrT="[Texto]" custT="1"/>
      <dgm:spPr/>
      <dgm:t>
        <a:bodyPr/>
        <a:lstStyle/>
        <a:p>
          <a:r>
            <a:rPr lang="es-CL" sz="1500" b="1" dirty="0">
              <a:latin typeface="+mn-lt"/>
              <a:cs typeface="Calibri" panose="020F0502020204030204" pitchFamily="34" charset="0"/>
            </a:rPr>
            <a:t>Selección Jefes DAEM y DEE</a:t>
          </a:r>
          <a:endParaRPr lang="es-ES" sz="1500" b="1" dirty="0"/>
        </a:p>
      </dgm:t>
    </dgm:pt>
    <dgm:pt modelId="{6F479173-8B14-4A36-8EC1-08896004BD9E}" type="parTrans" cxnId="{5B37AEF0-50B8-44AD-B9FB-04A886F6D784}">
      <dgm:prSet/>
      <dgm:spPr/>
      <dgm:t>
        <a:bodyPr/>
        <a:lstStyle/>
        <a:p>
          <a:endParaRPr lang="es-ES" b="1"/>
        </a:p>
      </dgm:t>
    </dgm:pt>
    <dgm:pt modelId="{1E618902-3AC9-460F-994E-AA24DA959A38}" type="sibTrans" cxnId="{5B37AEF0-50B8-44AD-B9FB-04A886F6D784}">
      <dgm:prSet/>
      <dgm:spPr/>
      <dgm:t>
        <a:bodyPr/>
        <a:lstStyle/>
        <a:p>
          <a:endParaRPr lang="es-ES" b="1"/>
        </a:p>
      </dgm:t>
    </dgm:pt>
    <dgm:pt modelId="{602E5D31-3418-4501-BB1D-0AE955FCCAC0}">
      <dgm:prSet phldrT="[Texto]"/>
      <dgm:spPr/>
      <dgm:t>
        <a:bodyPr/>
        <a:lstStyle/>
        <a:p>
          <a:r>
            <a:rPr lang="es-ES" b="1" dirty="0"/>
            <a:t>Fundado en </a:t>
          </a:r>
          <a:r>
            <a:rPr lang="es-CL" b="1" dirty="0">
              <a:latin typeface="+mn-lt"/>
              <a:cs typeface="Calibri" panose="020F0502020204030204" pitchFamily="34" charset="0"/>
            </a:rPr>
            <a:t>principios de idoneidad, mérito, transparencia y no discriminación</a:t>
          </a:r>
          <a:endParaRPr lang="es-ES" b="1" dirty="0"/>
        </a:p>
      </dgm:t>
    </dgm:pt>
    <dgm:pt modelId="{8139D7A1-6F19-4246-8FCD-B22CA3E27832}" type="parTrans" cxnId="{E3A93247-9874-4CDF-8DB2-B7538A756BE1}">
      <dgm:prSet/>
      <dgm:spPr/>
      <dgm:t>
        <a:bodyPr/>
        <a:lstStyle/>
        <a:p>
          <a:endParaRPr lang="es-ES" b="1"/>
        </a:p>
      </dgm:t>
    </dgm:pt>
    <dgm:pt modelId="{31410E66-4E5F-4B1A-81A9-543157652D10}" type="sibTrans" cxnId="{E3A93247-9874-4CDF-8DB2-B7538A756BE1}">
      <dgm:prSet/>
      <dgm:spPr/>
      <dgm:t>
        <a:bodyPr/>
        <a:lstStyle/>
        <a:p>
          <a:endParaRPr lang="es-ES" b="1"/>
        </a:p>
      </dgm:t>
    </dgm:pt>
    <dgm:pt modelId="{B9BBC4BB-C7B6-431A-B24C-DDDE8EEAD64B}">
      <dgm:prSet phldrT="[Texto]"/>
      <dgm:spPr/>
      <dgm:t>
        <a:bodyPr/>
        <a:lstStyle/>
        <a:p>
          <a:r>
            <a:rPr lang="es-ES" b="1" dirty="0"/>
            <a:t>Fortalecimiento de capacidades en el ámbito de  gestión de educación municipal </a:t>
          </a:r>
        </a:p>
      </dgm:t>
    </dgm:pt>
    <dgm:pt modelId="{E710E869-AF3B-41D8-84CA-7B1369FAFD3C}" type="parTrans" cxnId="{70C81AD9-3E58-45EC-9775-EAACDA10B1B0}">
      <dgm:prSet/>
      <dgm:spPr/>
      <dgm:t>
        <a:bodyPr/>
        <a:lstStyle/>
        <a:p>
          <a:endParaRPr lang="es-ES" b="1"/>
        </a:p>
      </dgm:t>
    </dgm:pt>
    <dgm:pt modelId="{AAEC8D6E-92A8-40B0-A926-034B4E259A4A}" type="sibTrans" cxnId="{70C81AD9-3E58-45EC-9775-EAACDA10B1B0}">
      <dgm:prSet/>
      <dgm:spPr/>
      <dgm:t>
        <a:bodyPr/>
        <a:lstStyle/>
        <a:p>
          <a:endParaRPr lang="es-ES" b="1"/>
        </a:p>
      </dgm:t>
    </dgm:pt>
    <dgm:pt modelId="{FBE55E3C-729B-4604-8C35-C135BE256633}">
      <dgm:prSet phldrT="[Texto]"/>
      <dgm:spPr/>
      <dgm:t>
        <a:bodyPr/>
        <a:lstStyle/>
        <a:p>
          <a:r>
            <a:rPr lang="es-CL" b="1" dirty="0">
              <a:latin typeface="+mn-lt"/>
              <a:cs typeface="Calibri" panose="020F0502020204030204" pitchFamily="34" charset="0"/>
            </a:rPr>
            <a:t>Realización de concursos públicos y abiertos</a:t>
          </a:r>
          <a:endParaRPr lang="es-ES" b="1" dirty="0"/>
        </a:p>
      </dgm:t>
    </dgm:pt>
    <dgm:pt modelId="{1969D24A-2B4D-49EB-993C-44ED89F9ABFD}" type="parTrans" cxnId="{8C2AA86C-8B28-477C-B836-7241B87D8857}">
      <dgm:prSet/>
      <dgm:spPr/>
      <dgm:t>
        <a:bodyPr/>
        <a:lstStyle/>
        <a:p>
          <a:endParaRPr lang="es-ES" b="1"/>
        </a:p>
      </dgm:t>
    </dgm:pt>
    <dgm:pt modelId="{3259E560-09B6-4365-94F2-96905D25D9DA}" type="sibTrans" cxnId="{8C2AA86C-8B28-477C-B836-7241B87D8857}">
      <dgm:prSet/>
      <dgm:spPr/>
      <dgm:t>
        <a:bodyPr/>
        <a:lstStyle/>
        <a:p>
          <a:endParaRPr lang="es-ES" b="1"/>
        </a:p>
      </dgm:t>
    </dgm:pt>
    <dgm:pt modelId="{4FCC443D-AB9A-4898-9CD6-F6354B09C321}" type="pres">
      <dgm:prSet presAssocID="{C2B8D0AF-BC12-40FD-9745-498F9340F9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8B49CFD-3EE2-4550-ACE8-41DB5F19FC72}" type="pres">
      <dgm:prSet presAssocID="{C2B8D0AF-BC12-40FD-9745-498F9340F983}" presName="radial" presStyleCnt="0">
        <dgm:presLayoutVars>
          <dgm:animLvl val="ctr"/>
        </dgm:presLayoutVars>
      </dgm:prSet>
      <dgm:spPr/>
    </dgm:pt>
    <dgm:pt modelId="{037B5648-4FE6-4CB5-A04B-17FD11D1460D}" type="pres">
      <dgm:prSet presAssocID="{A44D3D17-2F86-4946-9C43-C43780E1AD0B}" presName="centerShape" presStyleLbl="vennNode1" presStyleIdx="0" presStyleCnt="4" custScaleX="74256" custScaleY="74411" custLinFactNeighborX="-1804" custLinFactNeighborY="-3524"/>
      <dgm:spPr/>
      <dgm:t>
        <a:bodyPr/>
        <a:lstStyle/>
        <a:p>
          <a:endParaRPr lang="es-CL"/>
        </a:p>
      </dgm:t>
    </dgm:pt>
    <dgm:pt modelId="{889CDF1A-C776-4B1C-AA12-A93A23897390}" type="pres">
      <dgm:prSet presAssocID="{B9BBC4BB-C7B6-431A-B24C-DDDE8EEAD64B}" presName="node" presStyleLbl="vennNode1" presStyleIdx="1" presStyleCnt="4" custScaleX="128404" custScaleY="126952" custRadScaleRad="96516" custRadScaleInc="-37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D22787F-A5CE-4809-A204-F78F2E6B0461}" type="pres">
      <dgm:prSet presAssocID="{602E5D31-3418-4501-BB1D-0AE955FCCAC0}" presName="node" presStyleLbl="vennNode1" presStyleIdx="2" presStyleCnt="4" custScaleX="139297" custScaleY="133691" custRadScaleRad="81759" custRadScaleInc="427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646297-6F4A-4DEE-BAA3-DF2A83883E91}" type="pres">
      <dgm:prSet presAssocID="{FBE55E3C-729B-4604-8C35-C135BE256633}" presName="node" presStyleLbl="vennNode1" presStyleIdx="3" presStyleCnt="4" custScaleX="143261" custScaleY="130694" custRadScaleRad="84927" custRadScaleInc="-465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3A93247-9874-4CDF-8DB2-B7538A756BE1}" srcId="{A44D3D17-2F86-4946-9C43-C43780E1AD0B}" destId="{602E5D31-3418-4501-BB1D-0AE955FCCAC0}" srcOrd="1" destOrd="0" parTransId="{8139D7A1-6F19-4246-8FCD-B22CA3E27832}" sibTransId="{31410E66-4E5F-4B1A-81A9-543157652D10}"/>
    <dgm:cxn modelId="{B555A6C1-0742-4237-8275-9754B1D8AFF5}" type="presOf" srcId="{602E5D31-3418-4501-BB1D-0AE955FCCAC0}" destId="{FD22787F-A5CE-4809-A204-F78F2E6B0461}" srcOrd="0" destOrd="0" presId="urn:microsoft.com/office/officeart/2005/8/layout/radial3"/>
    <dgm:cxn modelId="{11CD4464-3B6E-4AC9-A498-FC12E82C48B7}" type="presOf" srcId="{FBE55E3C-729B-4604-8C35-C135BE256633}" destId="{8F646297-6F4A-4DEE-BAA3-DF2A83883E91}" srcOrd="0" destOrd="0" presId="urn:microsoft.com/office/officeart/2005/8/layout/radial3"/>
    <dgm:cxn modelId="{5B37AEF0-50B8-44AD-B9FB-04A886F6D784}" srcId="{C2B8D0AF-BC12-40FD-9745-498F9340F983}" destId="{A44D3D17-2F86-4946-9C43-C43780E1AD0B}" srcOrd="0" destOrd="0" parTransId="{6F479173-8B14-4A36-8EC1-08896004BD9E}" sibTransId="{1E618902-3AC9-460F-994E-AA24DA959A38}"/>
    <dgm:cxn modelId="{8C2AA86C-8B28-477C-B836-7241B87D8857}" srcId="{A44D3D17-2F86-4946-9C43-C43780E1AD0B}" destId="{FBE55E3C-729B-4604-8C35-C135BE256633}" srcOrd="2" destOrd="0" parTransId="{1969D24A-2B4D-49EB-993C-44ED89F9ABFD}" sibTransId="{3259E560-09B6-4365-94F2-96905D25D9DA}"/>
    <dgm:cxn modelId="{7C3F904C-00B9-4D7B-9986-9DBC9D05FE02}" type="presOf" srcId="{C2B8D0AF-BC12-40FD-9745-498F9340F983}" destId="{4FCC443D-AB9A-4898-9CD6-F6354B09C321}" srcOrd="0" destOrd="0" presId="urn:microsoft.com/office/officeart/2005/8/layout/radial3"/>
    <dgm:cxn modelId="{70C81AD9-3E58-45EC-9775-EAACDA10B1B0}" srcId="{A44D3D17-2F86-4946-9C43-C43780E1AD0B}" destId="{B9BBC4BB-C7B6-431A-B24C-DDDE8EEAD64B}" srcOrd="0" destOrd="0" parTransId="{E710E869-AF3B-41D8-84CA-7B1369FAFD3C}" sibTransId="{AAEC8D6E-92A8-40B0-A926-034B4E259A4A}"/>
    <dgm:cxn modelId="{7F4073A9-8A24-4B5D-8847-BC2BBC3DF9C2}" type="presOf" srcId="{B9BBC4BB-C7B6-431A-B24C-DDDE8EEAD64B}" destId="{889CDF1A-C776-4B1C-AA12-A93A23897390}" srcOrd="0" destOrd="0" presId="urn:microsoft.com/office/officeart/2005/8/layout/radial3"/>
    <dgm:cxn modelId="{57B90782-E739-4060-B9BF-8BA92F1AC0B7}" type="presOf" srcId="{A44D3D17-2F86-4946-9C43-C43780E1AD0B}" destId="{037B5648-4FE6-4CB5-A04B-17FD11D1460D}" srcOrd="0" destOrd="0" presId="urn:microsoft.com/office/officeart/2005/8/layout/radial3"/>
    <dgm:cxn modelId="{30FB180F-66B0-405B-8E5C-1C5E196B3E19}" type="presParOf" srcId="{4FCC443D-AB9A-4898-9CD6-F6354B09C321}" destId="{B8B49CFD-3EE2-4550-ACE8-41DB5F19FC72}" srcOrd="0" destOrd="0" presId="urn:microsoft.com/office/officeart/2005/8/layout/radial3"/>
    <dgm:cxn modelId="{49E8A9AB-23C4-4573-B9FA-1BDF62448420}" type="presParOf" srcId="{B8B49CFD-3EE2-4550-ACE8-41DB5F19FC72}" destId="{037B5648-4FE6-4CB5-A04B-17FD11D1460D}" srcOrd="0" destOrd="0" presId="urn:microsoft.com/office/officeart/2005/8/layout/radial3"/>
    <dgm:cxn modelId="{C72F0F0A-8B3D-43CF-8E2A-7DCBD2A3BBA4}" type="presParOf" srcId="{B8B49CFD-3EE2-4550-ACE8-41DB5F19FC72}" destId="{889CDF1A-C776-4B1C-AA12-A93A23897390}" srcOrd="1" destOrd="0" presId="urn:microsoft.com/office/officeart/2005/8/layout/radial3"/>
    <dgm:cxn modelId="{6804FD28-CF1D-49AC-8564-9FFD0760D745}" type="presParOf" srcId="{B8B49CFD-3EE2-4550-ACE8-41DB5F19FC72}" destId="{FD22787F-A5CE-4809-A204-F78F2E6B0461}" srcOrd="2" destOrd="0" presId="urn:microsoft.com/office/officeart/2005/8/layout/radial3"/>
    <dgm:cxn modelId="{2E959E14-6C95-4EA7-BD46-02D7441A4033}" type="presParOf" srcId="{B8B49CFD-3EE2-4550-ACE8-41DB5F19FC72}" destId="{8F646297-6F4A-4DEE-BAA3-DF2A83883E9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88392F-FC5A-4ABF-935F-157DDE54538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87FE988B-8812-4567-8513-AE98173EA0CD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dirty="0"/>
            <a:t>	Fortalecer Comisiones Calificadoras: </a:t>
          </a:r>
          <a:r>
            <a:rPr lang="es-CL" sz="1600" b="0" dirty="0"/>
            <a:t>Mejorar preparación de sus miembros y homologar, en el caso de los DEE, la formación de las comisiones entre comunas que sean parte de los SLE y aquellas que aún no se incorporan (reemplazar docente por director electo por ADP).</a:t>
          </a:r>
          <a:endParaRPr lang="es-CL" sz="1600" b="1" dirty="0"/>
        </a:p>
      </dgm:t>
    </dgm:pt>
    <dgm:pt modelId="{4E8E5C7C-37DB-4E9C-97A7-A242299029BA}" type="parTrans" cxnId="{F2973510-4230-4B09-864A-43C1A3CF109A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CBBC99A0-7B7B-48F4-A9C1-C60C644C48CB}" type="sibTrans" cxnId="{F2973510-4230-4B09-864A-43C1A3CF109A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67171699-0268-4BC1-9FCF-B54D75F66D0D}">
      <dgm:prSet phldrT="[Texto]" custT="1"/>
      <dgm:spPr/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dirty="0"/>
            <a:t>	Incorporar mecanismos para atraer y retener directivos destacados: </a:t>
          </a:r>
          <a:r>
            <a:rPr lang="es-CL" sz="1600" b="0" dirty="0"/>
            <a:t>Usando como antecedente Convenios de Desempeño.</a:t>
          </a:r>
          <a:endParaRPr lang="es-CL" sz="1600" b="1" dirty="0"/>
        </a:p>
      </dgm:t>
    </dgm:pt>
    <dgm:pt modelId="{17FD835A-E581-40E1-A366-12C94A3B59B0}" type="parTrans" cxnId="{90AC1194-D380-47A0-8444-5EDC796E1757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5EEB3DE1-8250-46A8-A2AE-8EB15854D5E7}" type="sibTrans" cxnId="{90AC1194-D380-47A0-8444-5EDC796E1757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8B1C2581-EAD0-4D38-8EF1-47876EA5AA26}">
      <dgm:prSet phldrT="[Texto]" custT="1"/>
      <dgm:spPr/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dirty="0"/>
            <a:t>	Perfeccionar perfiles de cargo: </a:t>
          </a:r>
          <a:r>
            <a:rPr lang="es-CL" sz="1600" b="0" dirty="0"/>
            <a:t>Adaptados a cada realidad educativa, preservando la selección de los mejores candidatos.</a:t>
          </a:r>
          <a:endParaRPr lang="es-CL" sz="1600" b="1" dirty="0"/>
        </a:p>
      </dgm:t>
    </dgm:pt>
    <dgm:pt modelId="{06FE71A3-A61C-4201-8695-F91E8D828046}" type="parTrans" cxnId="{0A898D36-D616-4A64-946B-FCF6E857512F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C3E2E1A0-D217-4DF8-A581-55F4D22538F2}" type="sibTrans" cxnId="{0A898D36-D616-4A64-946B-FCF6E857512F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24B71044-1F2B-4B34-A9CD-B2D954840839}">
      <dgm:prSet phldrT="[Texto]" custT="1"/>
      <dgm:spPr>
        <a:solidFill>
          <a:srgbClr val="00B050"/>
        </a:solidFill>
      </dgm:spPr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dirty="0"/>
            <a:t>	Mejoras en construcción de nóminas: </a:t>
          </a:r>
          <a:r>
            <a:rPr lang="es-CL" sz="1600" b="0" dirty="0"/>
            <a:t>Reducir a 3 candidatos en nómina en el caso de DEE, establecer obligatoriedad de entrevistas por Sostenedor, restringir facultad de declarar desierto por autoridad.</a:t>
          </a:r>
          <a:endParaRPr lang="es-CL" sz="1600" b="1" dirty="0"/>
        </a:p>
      </dgm:t>
    </dgm:pt>
    <dgm:pt modelId="{7255F0F2-A002-4971-8ECE-498CB84A0E08}" type="parTrans" cxnId="{7AD2DE5C-6C1B-4159-9C46-2CC4EDA164A0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86900897-B392-49DA-B71E-F7649DFBE059}" type="sibTrans" cxnId="{7AD2DE5C-6C1B-4159-9C46-2CC4EDA164A0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6D6933ED-686A-47B0-8F06-AE3BA982448D}">
      <dgm:prSet phldrT="[Texto]" custT="1"/>
      <dgm:spPr/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dirty="0"/>
            <a:t>	Cobertura del sistema para la segunda etapa: </a:t>
          </a:r>
          <a:r>
            <a:rPr lang="es-CL" sz="1600" b="0" dirty="0"/>
            <a:t>Finalizar concursabilidad pendiente y abordar  comunas en las cuales el sistema no se ha implementado (30).</a:t>
          </a:r>
        </a:p>
      </dgm:t>
    </dgm:pt>
    <dgm:pt modelId="{E421A0C6-6BFC-44E2-B5AC-1D9C9FE7E0AE}" type="parTrans" cxnId="{53527ED4-C4B2-4A9F-AEE8-4AFC410D5C8E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22CE9272-EB64-4917-BA67-6C4DCE53A93D}" type="sibTrans" cxnId="{53527ED4-C4B2-4A9F-AEE8-4AFC410D5C8E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3D56DB91-7DE5-4684-8D36-5033991CF769}" type="pres">
      <dgm:prSet presAssocID="{E488392F-FC5A-4ABF-935F-157DDE5453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60C0D09-5B08-475A-8595-3C4D4C2B91E6}" type="pres">
      <dgm:prSet presAssocID="{6D6933ED-686A-47B0-8F06-AE3BA982448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F4159E-3EEE-448C-9F7E-98E44F5092F6}" type="pres">
      <dgm:prSet presAssocID="{22CE9272-EB64-4917-BA67-6C4DCE53A93D}" presName="spacer" presStyleCnt="0"/>
      <dgm:spPr/>
    </dgm:pt>
    <dgm:pt modelId="{9E85992A-D731-4240-BBBF-ABE10551B888}" type="pres">
      <dgm:prSet presAssocID="{67171699-0268-4BC1-9FCF-B54D75F66D0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C3DA445-06EC-402C-9580-26DD6929C32C}" type="pres">
      <dgm:prSet presAssocID="{5EEB3DE1-8250-46A8-A2AE-8EB15854D5E7}" presName="spacer" presStyleCnt="0"/>
      <dgm:spPr/>
    </dgm:pt>
    <dgm:pt modelId="{DCD68472-C498-4BA9-BB99-BA042E4C6704}" type="pres">
      <dgm:prSet presAssocID="{8B1C2581-EAD0-4D38-8EF1-47876EA5AA2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E05D11-685D-44F1-A7A2-C8C003E78845}" type="pres">
      <dgm:prSet presAssocID="{C3E2E1A0-D217-4DF8-A581-55F4D22538F2}" presName="spacer" presStyleCnt="0"/>
      <dgm:spPr/>
    </dgm:pt>
    <dgm:pt modelId="{8994C843-4540-472F-B7AF-FB7440F64C7E}" type="pres">
      <dgm:prSet presAssocID="{87FE988B-8812-4567-8513-AE98173EA0C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15E1062-ED31-4E44-9B40-8E9EDC796783}" type="pres">
      <dgm:prSet presAssocID="{CBBC99A0-7B7B-48F4-A9C1-C60C644C48CB}" presName="spacer" presStyleCnt="0"/>
      <dgm:spPr/>
    </dgm:pt>
    <dgm:pt modelId="{CA316323-D0FB-49B2-9C08-B620B209B225}" type="pres">
      <dgm:prSet presAssocID="{24B71044-1F2B-4B34-A9CD-B2D95484083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936C9F6-1020-4584-82E1-6C66AD1B79EB}" type="presOf" srcId="{8B1C2581-EAD0-4D38-8EF1-47876EA5AA26}" destId="{DCD68472-C498-4BA9-BB99-BA042E4C6704}" srcOrd="0" destOrd="0" presId="urn:microsoft.com/office/officeart/2005/8/layout/vList2"/>
    <dgm:cxn modelId="{53527ED4-C4B2-4A9F-AEE8-4AFC410D5C8E}" srcId="{E488392F-FC5A-4ABF-935F-157DDE54538C}" destId="{6D6933ED-686A-47B0-8F06-AE3BA982448D}" srcOrd="0" destOrd="0" parTransId="{E421A0C6-6BFC-44E2-B5AC-1D9C9FE7E0AE}" sibTransId="{22CE9272-EB64-4917-BA67-6C4DCE53A93D}"/>
    <dgm:cxn modelId="{518B869C-A37A-4BD9-B01C-605A219E9C01}" type="presOf" srcId="{67171699-0268-4BC1-9FCF-B54D75F66D0D}" destId="{9E85992A-D731-4240-BBBF-ABE10551B888}" srcOrd="0" destOrd="0" presId="urn:microsoft.com/office/officeart/2005/8/layout/vList2"/>
    <dgm:cxn modelId="{D0BCD99B-A943-49B0-8547-2D4FF2C9ADDA}" type="presOf" srcId="{87FE988B-8812-4567-8513-AE98173EA0CD}" destId="{8994C843-4540-472F-B7AF-FB7440F64C7E}" srcOrd="0" destOrd="0" presId="urn:microsoft.com/office/officeart/2005/8/layout/vList2"/>
    <dgm:cxn modelId="{FDC0CE5B-8780-4CAC-86D7-2419109D86C6}" type="presOf" srcId="{6D6933ED-686A-47B0-8F06-AE3BA982448D}" destId="{460C0D09-5B08-475A-8595-3C4D4C2B91E6}" srcOrd="0" destOrd="0" presId="urn:microsoft.com/office/officeart/2005/8/layout/vList2"/>
    <dgm:cxn modelId="{0A898D36-D616-4A64-946B-FCF6E857512F}" srcId="{E488392F-FC5A-4ABF-935F-157DDE54538C}" destId="{8B1C2581-EAD0-4D38-8EF1-47876EA5AA26}" srcOrd="2" destOrd="0" parTransId="{06FE71A3-A61C-4201-8695-F91E8D828046}" sibTransId="{C3E2E1A0-D217-4DF8-A581-55F4D22538F2}"/>
    <dgm:cxn modelId="{9D27C9C2-93C2-452D-A433-2CE6332BF2C0}" type="presOf" srcId="{E488392F-FC5A-4ABF-935F-157DDE54538C}" destId="{3D56DB91-7DE5-4684-8D36-5033991CF769}" srcOrd="0" destOrd="0" presId="urn:microsoft.com/office/officeart/2005/8/layout/vList2"/>
    <dgm:cxn modelId="{7AD2DE5C-6C1B-4159-9C46-2CC4EDA164A0}" srcId="{E488392F-FC5A-4ABF-935F-157DDE54538C}" destId="{24B71044-1F2B-4B34-A9CD-B2D954840839}" srcOrd="4" destOrd="0" parTransId="{7255F0F2-A002-4971-8ECE-498CB84A0E08}" sibTransId="{86900897-B392-49DA-B71E-F7649DFBE059}"/>
    <dgm:cxn modelId="{90AC1194-D380-47A0-8444-5EDC796E1757}" srcId="{E488392F-FC5A-4ABF-935F-157DDE54538C}" destId="{67171699-0268-4BC1-9FCF-B54D75F66D0D}" srcOrd="1" destOrd="0" parTransId="{17FD835A-E581-40E1-A366-12C94A3B59B0}" sibTransId="{5EEB3DE1-8250-46A8-A2AE-8EB15854D5E7}"/>
    <dgm:cxn modelId="{F2973510-4230-4B09-864A-43C1A3CF109A}" srcId="{E488392F-FC5A-4ABF-935F-157DDE54538C}" destId="{87FE988B-8812-4567-8513-AE98173EA0CD}" srcOrd="3" destOrd="0" parTransId="{4E8E5C7C-37DB-4E9C-97A7-A242299029BA}" sibTransId="{CBBC99A0-7B7B-48F4-A9C1-C60C644C48CB}"/>
    <dgm:cxn modelId="{FC237226-66F2-468D-84A2-3947DBB7EFC5}" type="presOf" srcId="{24B71044-1F2B-4B34-A9CD-B2D954840839}" destId="{CA316323-D0FB-49B2-9C08-B620B209B225}" srcOrd="0" destOrd="0" presId="urn:microsoft.com/office/officeart/2005/8/layout/vList2"/>
    <dgm:cxn modelId="{42D56EAC-0E2E-43D7-8044-6E7DD3536172}" type="presParOf" srcId="{3D56DB91-7DE5-4684-8D36-5033991CF769}" destId="{460C0D09-5B08-475A-8595-3C4D4C2B91E6}" srcOrd="0" destOrd="0" presId="urn:microsoft.com/office/officeart/2005/8/layout/vList2"/>
    <dgm:cxn modelId="{552FBF86-385B-4A18-BC27-4CD11BD419E8}" type="presParOf" srcId="{3D56DB91-7DE5-4684-8D36-5033991CF769}" destId="{AAF4159E-3EEE-448C-9F7E-98E44F5092F6}" srcOrd="1" destOrd="0" presId="urn:microsoft.com/office/officeart/2005/8/layout/vList2"/>
    <dgm:cxn modelId="{16B9DB38-2F19-4139-94AC-A2D6359EF616}" type="presParOf" srcId="{3D56DB91-7DE5-4684-8D36-5033991CF769}" destId="{9E85992A-D731-4240-BBBF-ABE10551B888}" srcOrd="2" destOrd="0" presId="urn:microsoft.com/office/officeart/2005/8/layout/vList2"/>
    <dgm:cxn modelId="{0E6167BA-DAD0-4E38-AB8F-70E128E2EF91}" type="presParOf" srcId="{3D56DB91-7DE5-4684-8D36-5033991CF769}" destId="{5C3DA445-06EC-402C-9580-26DD6929C32C}" srcOrd="3" destOrd="0" presId="urn:microsoft.com/office/officeart/2005/8/layout/vList2"/>
    <dgm:cxn modelId="{FEEE4A57-5186-41C8-BADA-73E2C1664DD2}" type="presParOf" srcId="{3D56DB91-7DE5-4684-8D36-5033991CF769}" destId="{DCD68472-C498-4BA9-BB99-BA042E4C6704}" srcOrd="4" destOrd="0" presId="urn:microsoft.com/office/officeart/2005/8/layout/vList2"/>
    <dgm:cxn modelId="{6BB18B12-B03C-444A-A082-FCD500E63DBD}" type="presParOf" srcId="{3D56DB91-7DE5-4684-8D36-5033991CF769}" destId="{B5E05D11-685D-44F1-A7A2-C8C003E78845}" srcOrd="5" destOrd="0" presId="urn:microsoft.com/office/officeart/2005/8/layout/vList2"/>
    <dgm:cxn modelId="{24C3DE85-35FA-43A3-9A9C-7CF68A91E8A1}" type="presParOf" srcId="{3D56DB91-7DE5-4684-8D36-5033991CF769}" destId="{8994C843-4540-472F-B7AF-FB7440F64C7E}" srcOrd="6" destOrd="0" presId="urn:microsoft.com/office/officeart/2005/8/layout/vList2"/>
    <dgm:cxn modelId="{8F08A565-9D3B-4D73-82BF-DFA5FCEEA670}" type="presParOf" srcId="{3D56DB91-7DE5-4684-8D36-5033991CF769}" destId="{B15E1062-ED31-4E44-9B40-8E9EDC796783}" srcOrd="7" destOrd="0" presId="urn:microsoft.com/office/officeart/2005/8/layout/vList2"/>
    <dgm:cxn modelId="{CF4BCEC2-471A-4F5C-8D0D-D0709D414AF2}" type="presParOf" srcId="{3D56DB91-7DE5-4684-8D36-5033991CF769}" destId="{CA316323-D0FB-49B2-9C08-B620B209B22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88392F-FC5A-4ABF-935F-157DDE54538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B4A6D195-4199-4D17-A2EB-4F1EA7DEE27C}">
      <dgm:prSet phldrT="[Texto]" custT="1"/>
      <dgm:spPr/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dirty="0"/>
            <a:t>	Responsable de articular la transición entre ambos sistemas. </a:t>
          </a:r>
        </a:p>
      </dgm:t>
    </dgm:pt>
    <dgm:pt modelId="{4FDB6F09-7A8E-4002-922F-5FD74F54AF33}" type="parTrans" cxnId="{40D28CE0-43C3-41C6-A55C-28CE24C42E60}">
      <dgm:prSet/>
      <dgm:spPr/>
      <dgm:t>
        <a:bodyPr/>
        <a:lstStyle/>
        <a:p>
          <a:endParaRPr lang="es-CL"/>
        </a:p>
      </dgm:t>
    </dgm:pt>
    <dgm:pt modelId="{328E86EA-71EF-4838-BE39-55110EB74F14}" type="sibTrans" cxnId="{40D28CE0-43C3-41C6-A55C-28CE24C42E60}">
      <dgm:prSet/>
      <dgm:spPr/>
      <dgm:t>
        <a:bodyPr/>
        <a:lstStyle/>
        <a:p>
          <a:endParaRPr lang="es-CL"/>
        </a:p>
      </dgm:t>
    </dgm:pt>
    <dgm:pt modelId="{42516615-50E5-469D-B7E7-5CA3694CDA0D}">
      <dgm:prSet phldrT="[Texto]" custT="1"/>
      <dgm:spPr/>
      <dgm:t>
        <a:bodyPr/>
        <a:lstStyle/>
        <a:p>
          <a:pPr marL="85725" indent="-85725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s-CL" sz="1800" dirty="0"/>
        </a:p>
      </dgm:t>
    </dgm:pt>
    <dgm:pt modelId="{78BDDB96-260E-4CB7-A98E-C67CA8102FC2}" type="parTrans" cxnId="{B8C7D06F-6514-4CA3-93D7-83B6E136434A}">
      <dgm:prSet/>
      <dgm:spPr/>
      <dgm:t>
        <a:bodyPr/>
        <a:lstStyle/>
        <a:p>
          <a:endParaRPr lang="es-CL"/>
        </a:p>
      </dgm:t>
    </dgm:pt>
    <dgm:pt modelId="{141EACB5-5B83-4209-83E2-76C8A5ED0127}" type="sibTrans" cxnId="{B8C7D06F-6514-4CA3-93D7-83B6E136434A}">
      <dgm:prSet/>
      <dgm:spPr/>
      <dgm:t>
        <a:bodyPr/>
        <a:lstStyle/>
        <a:p>
          <a:endParaRPr lang="es-CL"/>
        </a:p>
      </dgm:t>
    </dgm:pt>
    <dgm:pt modelId="{2F5CBC85-58AD-4CCF-AAED-C6EEEC5483D0}">
      <dgm:prSet phldrT="[Texto]" custT="1"/>
      <dgm:spPr/>
      <dgm:t>
        <a:bodyPr/>
        <a:lstStyle/>
        <a:p>
          <a:pPr marL="85725" indent="-85725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s-CL" sz="1600" b="0" dirty="0"/>
        </a:p>
      </dgm:t>
    </dgm:pt>
    <dgm:pt modelId="{05F9BD45-7F39-43E0-B700-1B58E0121A9F}" type="parTrans" cxnId="{1B4FBD28-D3BB-4009-82EA-04605D049687}">
      <dgm:prSet/>
      <dgm:spPr/>
      <dgm:t>
        <a:bodyPr/>
        <a:lstStyle/>
        <a:p>
          <a:endParaRPr lang="es-CL"/>
        </a:p>
      </dgm:t>
    </dgm:pt>
    <dgm:pt modelId="{1BCA5D23-0EB0-42F8-B9E5-8C5426AD8710}" type="sibTrans" cxnId="{1B4FBD28-D3BB-4009-82EA-04605D049687}">
      <dgm:prSet/>
      <dgm:spPr/>
      <dgm:t>
        <a:bodyPr/>
        <a:lstStyle/>
        <a:p>
          <a:endParaRPr lang="es-CL"/>
        </a:p>
      </dgm:t>
    </dgm:pt>
    <dgm:pt modelId="{EE0928F9-56E5-4303-B6AB-360468C1B4D6}">
      <dgm:prSet phldrT="[Texto]" custT="1"/>
      <dgm:spPr/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s-CL" sz="1600" b="0" dirty="0"/>
        </a:p>
      </dgm:t>
    </dgm:pt>
    <dgm:pt modelId="{ECEA8E46-4300-4819-B127-3E83EBF7FD50}" type="parTrans" cxnId="{627F66EB-DDDF-4661-B0DA-7E35CB7F9AD5}">
      <dgm:prSet/>
      <dgm:spPr/>
      <dgm:t>
        <a:bodyPr/>
        <a:lstStyle/>
        <a:p>
          <a:endParaRPr lang="es-CL"/>
        </a:p>
      </dgm:t>
    </dgm:pt>
    <dgm:pt modelId="{C3D439B1-A90E-4B4C-B9FA-2450F19FD2B3}" type="sibTrans" cxnId="{627F66EB-DDDF-4661-B0DA-7E35CB7F9AD5}">
      <dgm:prSet/>
      <dgm:spPr/>
      <dgm:t>
        <a:bodyPr/>
        <a:lstStyle/>
        <a:p>
          <a:endParaRPr lang="es-CL"/>
        </a:p>
      </dgm:t>
    </dgm:pt>
    <dgm:pt modelId="{F159C386-512E-4359-A086-D4CA934EFBA4}">
      <dgm:prSet phldrT="[Texto]" custT="1"/>
      <dgm:spPr/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dirty="0"/>
            <a:t>	Debe asumir una nueva perspectiva de gestión, preservando consistencia del Sistema</a:t>
          </a:r>
        </a:p>
      </dgm:t>
    </dgm:pt>
    <dgm:pt modelId="{0966F4C4-828A-4B09-9E7E-4D9958106BC8}" type="parTrans" cxnId="{7625FE02-5B03-4188-90A7-E43970E31154}">
      <dgm:prSet/>
      <dgm:spPr/>
      <dgm:t>
        <a:bodyPr/>
        <a:lstStyle/>
        <a:p>
          <a:endParaRPr lang="es-CL"/>
        </a:p>
      </dgm:t>
    </dgm:pt>
    <dgm:pt modelId="{5F334BB9-5FC0-4D51-AE82-051D2243FC4D}" type="sibTrans" cxnId="{7625FE02-5B03-4188-90A7-E43970E31154}">
      <dgm:prSet/>
      <dgm:spPr/>
      <dgm:t>
        <a:bodyPr/>
        <a:lstStyle/>
        <a:p>
          <a:endParaRPr lang="es-CL"/>
        </a:p>
      </dgm:t>
    </dgm:pt>
    <dgm:pt modelId="{3ADB98D7-254D-4C22-ADE5-60C53C62D206}">
      <dgm:prSet phldrT="[Texto]" custT="1"/>
      <dgm:spPr/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dirty="0"/>
            <a:t>	Continuar fortaleciendo capacidad del Sistema ADP para comprender características del “mundo educativo y local” que otorgan legitimidad y transparencia a los procesos de selección.</a:t>
          </a:r>
        </a:p>
      </dgm:t>
    </dgm:pt>
    <dgm:pt modelId="{78D7EB9A-3BBF-48E6-B0D3-3358F559AC5F}" type="parTrans" cxnId="{F9940EEE-2DEF-42E5-9D6E-54E9AD427921}">
      <dgm:prSet/>
      <dgm:spPr/>
      <dgm:t>
        <a:bodyPr/>
        <a:lstStyle/>
        <a:p>
          <a:endParaRPr lang="es-CL"/>
        </a:p>
      </dgm:t>
    </dgm:pt>
    <dgm:pt modelId="{FE08CF44-7C88-441E-BDD2-9CDAC3F44438}" type="sibTrans" cxnId="{F9940EEE-2DEF-42E5-9D6E-54E9AD427921}">
      <dgm:prSet/>
      <dgm:spPr/>
      <dgm:t>
        <a:bodyPr/>
        <a:lstStyle/>
        <a:p>
          <a:endParaRPr lang="es-CL"/>
        </a:p>
      </dgm:t>
    </dgm:pt>
    <dgm:pt modelId="{3D56DB91-7DE5-4684-8D36-5033991CF769}" type="pres">
      <dgm:prSet presAssocID="{E488392F-FC5A-4ABF-935F-157DDE5453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FAC6D92-8029-49E5-960F-0D4195730BB9}" type="pres">
      <dgm:prSet presAssocID="{B4A6D195-4199-4D17-A2EB-4F1EA7DEE27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D3B9C8-3B85-45F1-AAA7-25ED5B849055}" type="pres">
      <dgm:prSet presAssocID="{328E86EA-71EF-4838-BE39-55110EB74F14}" presName="spacer" presStyleCnt="0"/>
      <dgm:spPr/>
    </dgm:pt>
    <dgm:pt modelId="{CBEC15C2-183A-4DF4-AD89-0C91D9018C3C}" type="pres">
      <dgm:prSet presAssocID="{F159C386-512E-4359-A086-D4CA934EFB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352C10-39C6-4D10-9630-2C2FE7417D82}" type="pres">
      <dgm:prSet presAssocID="{5F334BB9-5FC0-4D51-AE82-051D2243FC4D}" presName="spacer" presStyleCnt="0"/>
      <dgm:spPr/>
    </dgm:pt>
    <dgm:pt modelId="{1B87CCDE-9104-4A2E-AA3B-50BA36E2D85D}" type="pres">
      <dgm:prSet presAssocID="{3ADB98D7-254D-4C22-ADE5-60C53C62D20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143BB1D-3FBB-4EDD-876E-C6B9894F7906}" type="pres">
      <dgm:prSet presAssocID="{3ADB98D7-254D-4C22-ADE5-60C53C62D20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49DCB9D-709E-41CD-9C74-1F8FA85E46C3}" type="presOf" srcId="{EE0928F9-56E5-4303-B6AB-360468C1B4D6}" destId="{2143BB1D-3FBB-4EDD-876E-C6B9894F7906}" srcOrd="0" destOrd="0" presId="urn:microsoft.com/office/officeart/2005/8/layout/vList2"/>
    <dgm:cxn modelId="{B8C7D06F-6514-4CA3-93D7-83B6E136434A}" srcId="{3ADB98D7-254D-4C22-ADE5-60C53C62D206}" destId="{42516615-50E5-469D-B7E7-5CA3694CDA0D}" srcOrd="2" destOrd="0" parTransId="{78BDDB96-260E-4CB7-A98E-C67CA8102FC2}" sibTransId="{141EACB5-5B83-4209-83E2-76C8A5ED0127}"/>
    <dgm:cxn modelId="{4E8D2CF7-1379-43D5-9429-1D9FBB27F7D9}" type="presOf" srcId="{42516615-50E5-469D-B7E7-5CA3694CDA0D}" destId="{2143BB1D-3FBB-4EDD-876E-C6B9894F7906}" srcOrd="0" destOrd="2" presId="urn:microsoft.com/office/officeart/2005/8/layout/vList2"/>
    <dgm:cxn modelId="{F71B44FE-DAEA-4603-BDD4-9F8677386F09}" type="presOf" srcId="{B4A6D195-4199-4D17-A2EB-4F1EA7DEE27C}" destId="{AFAC6D92-8029-49E5-960F-0D4195730BB9}" srcOrd="0" destOrd="0" presId="urn:microsoft.com/office/officeart/2005/8/layout/vList2"/>
    <dgm:cxn modelId="{627F66EB-DDDF-4661-B0DA-7E35CB7F9AD5}" srcId="{3ADB98D7-254D-4C22-ADE5-60C53C62D206}" destId="{EE0928F9-56E5-4303-B6AB-360468C1B4D6}" srcOrd="0" destOrd="0" parTransId="{ECEA8E46-4300-4819-B127-3E83EBF7FD50}" sibTransId="{C3D439B1-A90E-4B4C-B9FA-2450F19FD2B3}"/>
    <dgm:cxn modelId="{F9940EEE-2DEF-42E5-9D6E-54E9AD427921}" srcId="{E488392F-FC5A-4ABF-935F-157DDE54538C}" destId="{3ADB98D7-254D-4C22-ADE5-60C53C62D206}" srcOrd="2" destOrd="0" parTransId="{78D7EB9A-3BBF-48E6-B0D3-3358F559AC5F}" sibTransId="{FE08CF44-7C88-441E-BDD2-9CDAC3F44438}"/>
    <dgm:cxn modelId="{40D28CE0-43C3-41C6-A55C-28CE24C42E60}" srcId="{E488392F-FC5A-4ABF-935F-157DDE54538C}" destId="{B4A6D195-4199-4D17-A2EB-4F1EA7DEE27C}" srcOrd="0" destOrd="0" parTransId="{4FDB6F09-7A8E-4002-922F-5FD74F54AF33}" sibTransId="{328E86EA-71EF-4838-BE39-55110EB74F14}"/>
    <dgm:cxn modelId="{E91A9B99-DD54-4EDD-A4CA-CCF65A14951E}" type="presOf" srcId="{3ADB98D7-254D-4C22-ADE5-60C53C62D206}" destId="{1B87CCDE-9104-4A2E-AA3B-50BA36E2D85D}" srcOrd="0" destOrd="0" presId="urn:microsoft.com/office/officeart/2005/8/layout/vList2"/>
    <dgm:cxn modelId="{1B4FBD28-D3BB-4009-82EA-04605D049687}" srcId="{3ADB98D7-254D-4C22-ADE5-60C53C62D206}" destId="{2F5CBC85-58AD-4CCF-AAED-C6EEEC5483D0}" srcOrd="1" destOrd="0" parTransId="{05F9BD45-7F39-43E0-B700-1B58E0121A9F}" sibTransId="{1BCA5D23-0EB0-42F8-B9E5-8C5426AD8710}"/>
    <dgm:cxn modelId="{62CE1872-F1F3-4772-B68E-721B631CDEAE}" type="presOf" srcId="{F159C386-512E-4359-A086-D4CA934EFBA4}" destId="{CBEC15C2-183A-4DF4-AD89-0C91D9018C3C}" srcOrd="0" destOrd="0" presId="urn:microsoft.com/office/officeart/2005/8/layout/vList2"/>
    <dgm:cxn modelId="{9BF4159E-48BF-4D36-96C7-E24775C30016}" type="presOf" srcId="{2F5CBC85-58AD-4CCF-AAED-C6EEEC5483D0}" destId="{2143BB1D-3FBB-4EDD-876E-C6B9894F7906}" srcOrd="0" destOrd="1" presId="urn:microsoft.com/office/officeart/2005/8/layout/vList2"/>
    <dgm:cxn modelId="{7625FE02-5B03-4188-90A7-E43970E31154}" srcId="{E488392F-FC5A-4ABF-935F-157DDE54538C}" destId="{F159C386-512E-4359-A086-D4CA934EFBA4}" srcOrd="1" destOrd="0" parTransId="{0966F4C4-828A-4B09-9E7E-4D9958106BC8}" sibTransId="{5F334BB9-5FC0-4D51-AE82-051D2243FC4D}"/>
    <dgm:cxn modelId="{11C46AF6-0D94-49B1-A9DE-3765DC1C7923}" type="presOf" srcId="{E488392F-FC5A-4ABF-935F-157DDE54538C}" destId="{3D56DB91-7DE5-4684-8D36-5033991CF769}" srcOrd="0" destOrd="0" presId="urn:microsoft.com/office/officeart/2005/8/layout/vList2"/>
    <dgm:cxn modelId="{1146D2EE-B2D3-4FDE-B8B6-0B53657019A6}" type="presParOf" srcId="{3D56DB91-7DE5-4684-8D36-5033991CF769}" destId="{AFAC6D92-8029-49E5-960F-0D4195730BB9}" srcOrd="0" destOrd="0" presId="urn:microsoft.com/office/officeart/2005/8/layout/vList2"/>
    <dgm:cxn modelId="{9C3F11C8-5490-4074-AF6B-A35FCDDC6952}" type="presParOf" srcId="{3D56DB91-7DE5-4684-8D36-5033991CF769}" destId="{DBD3B9C8-3B85-45F1-AAA7-25ED5B849055}" srcOrd="1" destOrd="0" presId="urn:microsoft.com/office/officeart/2005/8/layout/vList2"/>
    <dgm:cxn modelId="{A986E76E-B7B7-4E80-B62E-B96F33CF0CBE}" type="presParOf" srcId="{3D56DB91-7DE5-4684-8D36-5033991CF769}" destId="{CBEC15C2-183A-4DF4-AD89-0C91D9018C3C}" srcOrd="2" destOrd="0" presId="urn:microsoft.com/office/officeart/2005/8/layout/vList2"/>
    <dgm:cxn modelId="{01B7AC24-8B8C-4DDE-A630-7D56A285B254}" type="presParOf" srcId="{3D56DB91-7DE5-4684-8D36-5033991CF769}" destId="{DB352C10-39C6-4D10-9630-2C2FE7417D82}" srcOrd="3" destOrd="0" presId="urn:microsoft.com/office/officeart/2005/8/layout/vList2"/>
    <dgm:cxn modelId="{5BA3EF04-6843-4C49-B784-76633529E7DE}" type="presParOf" srcId="{3D56DB91-7DE5-4684-8D36-5033991CF769}" destId="{1B87CCDE-9104-4A2E-AA3B-50BA36E2D85D}" srcOrd="4" destOrd="0" presId="urn:microsoft.com/office/officeart/2005/8/layout/vList2"/>
    <dgm:cxn modelId="{D93959B1-1753-4B28-89EB-4E99AC1A2C77}" type="presParOf" srcId="{3D56DB91-7DE5-4684-8D36-5033991CF769}" destId="{2143BB1D-3FBB-4EDD-876E-C6B9894F790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051CF4-1591-4953-9E9A-DA762E475E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B59352A-343F-4B89-8AEA-08EE92EA2BEE}">
      <dgm:prSet custT="1"/>
      <dgm:spPr/>
      <dgm:t>
        <a:bodyPr/>
        <a:lstStyle/>
        <a:p>
          <a:pPr rtl="0"/>
          <a:r>
            <a:rPr lang="es-CL" sz="1800" b="1" dirty="0">
              <a:latin typeface="Calibri" panose="020F0502020204030204" pitchFamily="34" charset="0"/>
              <a:cs typeface="Calibri" panose="020F0502020204030204" pitchFamily="34" charset="0"/>
            </a:rPr>
            <a:t>Selección de Jefes DAEM (matricula &gt; 1.200).</a:t>
          </a:r>
        </a:p>
      </dgm:t>
    </dgm:pt>
    <dgm:pt modelId="{7F887C0B-9333-4154-9E85-951B5BC5CC99}" type="parTrans" cxnId="{32CE65AD-700D-435D-80AE-F4A9AB15B90A}">
      <dgm:prSet/>
      <dgm:spPr/>
      <dgm:t>
        <a:bodyPr/>
        <a:lstStyle/>
        <a:p>
          <a:endParaRPr lang="es-CL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BA7BFF-A3F6-47D7-977F-7AA3DF52CA5C}" type="sibTrans" cxnId="{32CE65AD-700D-435D-80AE-F4A9AB15B90A}">
      <dgm:prSet/>
      <dgm:spPr/>
      <dgm:t>
        <a:bodyPr/>
        <a:lstStyle/>
        <a:p>
          <a:endParaRPr lang="es-CL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4CD22F-7EDD-4DE0-BA74-18641A1B2563}">
      <dgm:prSet custT="1"/>
      <dgm:spPr/>
      <dgm:t>
        <a:bodyPr/>
        <a:lstStyle/>
        <a:p>
          <a:pPr rtl="0"/>
          <a:r>
            <a:rPr lang="es-CL" sz="1600" b="0" dirty="0">
              <a:latin typeface="Calibri" panose="020F0502020204030204" pitchFamily="34" charset="0"/>
              <a:cs typeface="Calibri" panose="020F0502020204030204" pitchFamily="34" charset="0"/>
            </a:rPr>
            <a:t>Procesos análogos al II Nivel Jerárquico del Sistema de Alta Dirección Pública a cargo de Servicio Civil.</a:t>
          </a:r>
          <a:r>
            <a:rPr lang="es-CL" sz="1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0C3BAD73-1529-4744-AD3A-2A6DCEB1AF0F}" type="parTrans" cxnId="{03D8D8C4-D4ED-414E-A095-5FBCFFD8A93C}">
      <dgm:prSet/>
      <dgm:spPr/>
      <dgm:t>
        <a:bodyPr/>
        <a:lstStyle/>
        <a:p>
          <a:endParaRPr lang="es-CL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BD04C7-DF36-4937-8AF5-F07B85302DAF}" type="sibTrans" cxnId="{03D8D8C4-D4ED-414E-A095-5FBCFFD8A93C}">
      <dgm:prSet/>
      <dgm:spPr/>
      <dgm:t>
        <a:bodyPr/>
        <a:lstStyle/>
        <a:p>
          <a:endParaRPr lang="es-CL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A38A2A-2722-454D-AEAF-F7F605325702}">
      <dgm:prSet custT="1"/>
      <dgm:spPr/>
      <dgm:t>
        <a:bodyPr/>
        <a:lstStyle/>
        <a:p>
          <a:pPr rtl="0"/>
          <a:r>
            <a:rPr lang="es-CL" sz="1800" b="1" dirty="0">
              <a:latin typeface="Calibri" panose="020F0502020204030204" pitchFamily="34" charset="0"/>
              <a:cs typeface="Calibri" panose="020F0502020204030204" pitchFamily="34" charset="0"/>
            </a:rPr>
            <a:t>Participación en procesos de selección DEE y DAEM (matricula &lt;1.200) </a:t>
          </a:r>
        </a:p>
      </dgm:t>
    </dgm:pt>
    <dgm:pt modelId="{48FD6A59-85AD-4533-A222-44E8A606F5C5}" type="parTrans" cxnId="{90DEF711-622D-4DC8-905B-D87939023E7A}">
      <dgm:prSet/>
      <dgm:spPr/>
      <dgm:t>
        <a:bodyPr/>
        <a:lstStyle/>
        <a:p>
          <a:endParaRPr lang="es-CL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99ECA5-5635-4C74-95EE-606C32CA9293}" type="sibTrans" cxnId="{90DEF711-622D-4DC8-905B-D87939023E7A}">
      <dgm:prSet/>
      <dgm:spPr/>
      <dgm:t>
        <a:bodyPr/>
        <a:lstStyle/>
        <a:p>
          <a:endParaRPr lang="es-CL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03BDAC-FDFF-4703-B0FD-E67CA862DE88}">
      <dgm:prSet custT="1"/>
      <dgm:spPr/>
      <dgm:t>
        <a:bodyPr/>
        <a:lstStyle/>
        <a:p>
          <a:pPr algn="just" rtl="0">
            <a:buFont typeface="Arial" panose="020B0604020202020204" pitchFamily="34" charset="0"/>
            <a:buChar char="•"/>
          </a:pPr>
          <a:r>
            <a:rPr lang="es-CL" sz="1600" dirty="0">
              <a:latin typeface="Calibri" panose="020F0502020204030204" pitchFamily="34" charset="0"/>
              <a:cs typeface="Calibri" panose="020F0502020204030204" pitchFamily="34" charset="0"/>
            </a:rPr>
            <a:t>Procesos a cargo de municipios, Servicio Civil participa en los procesos de representante del Consejo ADP y Empresas Especializadas en Selección.</a:t>
          </a:r>
        </a:p>
      </dgm:t>
    </dgm:pt>
    <dgm:pt modelId="{0FB63A51-79C6-4577-ABDC-23D26CD3D631}" type="parTrans" cxnId="{551E1D96-3D91-40C9-A66F-9512A3E4A01A}">
      <dgm:prSet/>
      <dgm:spPr/>
      <dgm:t>
        <a:bodyPr/>
        <a:lstStyle/>
        <a:p>
          <a:endParaRPr lang="es-CL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EC2DD2-D0E3-4593-A2BC-7CFF28940AEF}" type="sibTrans" cxnId="{551E1D96-3D91-40C9-A66F-9512A3E4A01A}">
      <dgm:prSet/>
      <dgm:spPr/>
      <dgm:t>
        <a:bodyPr/>
        <a:lstStyle/>
        <a:p>
          <a:endParaRPr lang="es-CL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B08F66-B801-468B-8478-033B03210155}" type="pres">
      <dgm:prSet presAssocID="{60051CF4-1591-4953-9E9A-DA762E475E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DFBBEF0-8B4C-4178-B78B-A69D10CB62D5}" type="pres">
      <dgm:prSet presAssocID="{0B59352A-343F-4B89-8AEA-08EE92EA2BEE}" presName="parentLin" presStyleCnt="0"/>
      <dgm:spPr/>
    </dgm:pt>
    <dgm:pt modelId="{C9845945-2DA0-40E6-BDDF-ED35C78119D7}" type="pres">
      <dgm:prSet presAssocID="{0B59352A-343F-4B89-8AEA-08EE92EA2BEE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B8A5DE34-0ADC-472F-9FA3-82A34002208B}" type="pres">
      <dgm:prSet presAssocID="{0B59352A-343F-4B89-8AEA-08EE92EA2BEE}" presName="parentText" presStyleLbl="node1" presStyleIdx="0" presStyleCnt="2" custScaleX="13152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397451-3A39-4C7D-BF12-B3D5504BB3B9}" type="pres">
      <dgm:prSet presAssocID="{0B59352A-343F-4B89-8AEA-08EE92EA2BEE}" presName="negativeSpace" presStyleCnt="0"/>
      <dgm:spPr/>
    </dgm:pt>
    <dgm:pt modelId="{3B6951D2-3513-4670-B740-6A489D003A61}" type="pres">
      <dgm:prSet presAssocID="{0B59352A-343F-4B89-8AEA-08EE92EA2BEE}" presName="childText" presStyleLbl="conFgAcc1" presStyleIdx="0" presStyleCnt="2" custLinFactNeighborX="-842" custLinFactNeighborY="-2771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840ACAA-C55E-497C-8AB9-0AF05E7E4367}" type="pres">
      <dgm:prSet presAssocID="{7DBA7BFF-A3F6-47D7-977F-7AA3DF52CA5C}" presName="spaceBetweenRectangles" presStyleCnt="0"/>
      <dgm:spPr/>
    </dgm:pt>
    <dgm:pt modelId="{C2F491DA-E239-487D-8579-C34661CAB13F}" type="pres">
      <dgm:prSet presAssocID="{D2A38A2A-2722-454D-AEAF-F7F605325702}" presName="parentLin" presStyleCnt="0"/>
      <dgm:spPr/>
    </dgm:pt>
    <dgm:pt modelId="{FF9815D8-B602-451F-A996-25025874468B}" type="pres">
      <dgm:prSet presAssocID="{D2A38A2A-2722-454D-AEAF-F7F605325702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1EE6FD73-BCF6-451D-AFEC-C8CBF6D7C695}" type="pres">
      <dgm:prSet presAssocID="{D2A38A2A-2722-454D-AEAF-F7F605325702}" presName="parentText" presStyleLbl="node1" presStyleIdx="1" presStyleCnt="2" custScaleX="13204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E939599-1C43-4CF0-82F7-1569655F156C}" type="pres">
      <dgm:prSet presAssocID="{D2A38A2A-2722-454D-AEAF-F7F605325702}" presName="negativeSpace" presStyleCnt="0"/>
      <dgm:spPr/>
    </dgm:pt>
    <dgm:pt modelId="{6F97E6F9-3F62-4942-844A-97B77203F6E8}" type="pres">
      <dgm:prSet presAssocID="{D2A38A2A-2722-454D-AEAF-F7F60532570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28487BA-58F8-416F-A57B-C77A023B0435}" type="presOf" srcId="{1803BDAC-FDFF-4703-B0FD-E67CA862DE88}" destId="{6F97E6F9-3F62-4942-844A-97B77203F6E8}" srcOrd="0" destOrd="0" presId="urn:microsoft.com/office/officeart/2005/8/layout/list1"/>
    <dgm:cxn modelId="{03D8D8C4-D4ED-414E-A095-5FBCFFD8A93C}" srcId="{0B59352A-343F-4B89-8AEA-08EE92EA2BEE}" destId="{4B4CD22F-7EDD-4DE0-BA74-18641A1B2563}" srcOrd="0" destOrd="0" parTransId="{0C3BAD73-1529-4744-AD3A-2A6DCEB1AF0F}" sibTransId="{19BD04C7-DF36-4937-8AF5-F07B85302DAF}"/>
    <dgm:cxn modelId="{551E1D96-3D91-40C9-A66F-9512A3E4A01A}" srcId="{D2A38A2A-2722-454D-AEAF-F7F605325702}" destId="{1803BDAC-FDFF-4703-B0FD-E67CA862DE88}" srcOrd="0" destOrd="0" parTransId="{0FB63A51-79C6-4577-ABDC-23D26CD3D631}" sibTransId="{19EC2DD2-D0E3-4593-A2BC-7CFF28940AEF}"/>
    <dgm:cxn modelId="{CB09C535-5C4C-4226-9C14-F24A1B9CDC76}" type="presOf" srcId="{0B59352A-343F-4B89-8AEA-08EE92EA2BEE}" destId="{B8A5DE34-0ADC-472F-9FA3-82A34002208B}" srcOrd="1" destOrd="0" presId="urn:microsoft.com/office/officeart/2005/8/layout/list1"/>
    <dgm:cxn modelId="{D609D731-C3DC-46CE-8A5B-B54890D5B488}" type="presOf" srcId="{4B4CD22F-7EDD-4DE0-BA74-18641A1B2563}" destId="{3B6951D2-3513-4670-B740-6A489D003A61}" srcOrd="0" destOrd="0" presId="urn:microsoft.com/office/officeart/2005/8/layout/list1"/>
    <dgm:cxn modelId="{32CE65AD-700D-435D-80AE-F4A9AB15B90A}" srcId="{60051CF4-1591-4953-9E9A-DA762E475E91}" destId="{0B59352A-343F-4B89-8AEA-08EE92EA2BEE}" srcOrd="0" destOrd="0" parTransId="{7F887C0B-9333-4154-9E85-951B5BC5CC99}" sibTransId="{7DBA7BFF-A3F6-47D7-977F-7AA3DF52CA5C}"/>
    <dgm:cxn modelId="{ED642828-1166-4644-9BAA-A841D4F40B3A}" type="presOf" srcId="{D2A38A2A-2722-454D-AEAF-F7F605325702}" destId="{1EE6FD73-BCF6-451D-AFEC-C8CBF6D7C695}" srcOrd="1" destOrd="0" presId="urn:microsoft.com/office/officeart/2005/8/layout/list1"/>
    <dgm:cxn modelId="{859E9B99-7AF7-4349-8193-BE4803250687}" type="presOf" srcId="{0B59352A-343F-4B89-8AEA-08EE92EA2BEE}" destId="{C9845945-2DA0-40E6-BDDF-ED35C78119D7}" srcOrd="0" destOrd="0" presId="urn:microsoft.com/office/officeart/2005/8/layout/list1"/>
    <dgm:cxn modelId="{D9537EDC-1620-43CF-A769-23BA66CF9A61}" type="presOf" srcId="{D2A38A2A-2722-454D-AEAF-F7F605325702}" destId="{FF9815D8-B602-451F-A996-25025874468B}" srcOrd="0" destOrd="0" presId="urn:microsoft.com/office/officeart/2005/8/layout/list1"/>
    <dgm:cxn modelId="{CD63283E-77C4-4443-9BDA-C4B149EFC25F}" type="presOf" srcId="{60051CF4-1591-4953-9E9A-DA762E475E91}" destId="{DCB08F66-B801-468B-8478-033B03210155}" srcOrd="0" destOrd="0" presId="urn:microsoft.com/office/officeart/2005/8/layout/list1"/>
    <dgm:cxn modelId="{90DEF711-622D-4DC8-905B-D87939023E7A}" srcId="{60051CF4-1591-4953-9E9A-DA762E475E91}" destId="{D2A38A2A-2722-454D-AEAF-F7F605325702}" srcOrd="1" destOrd="0" parTransId="{48FD6A59-85AD-4533-A222-44E8A606F5C5}" sibTransId="{4099ECA5-5635-4C74-95EE-606C32CA9293}"/>
    <dgm:cxn modelId="{CF55EB6B-E7D8-4352-A4CB-A1C01B07A2B0}" type="presParOf" srcId="{DCB08F66-B801-468B-8478-033B03210155}" destId="{BDFBBEF0-8B4C-4178-B78B-A69D10CB62D5}" srcOrd="0" destOrd="0" presId="urn:microsoft.com/office/officeart/2005/8/layout/list1"/>
    <dgm:cxn modelId="{418EE731-21AB-43EF-B1CF-DCFF67D22485}" type="presParOf" srcId="{BDFBBEF0-8B4C-4178-B78B-A69D10CB62D5}" destId="{C9845945-2DA0-40E6-BDDF-ED35C78119D7}" srcOrd="0" destOrd="0" presId="urn:microsoft.com/office/officeart/2005/8/layout/list1"/>
    <dgm:cxn modelId="{B5092866-4527-4E50-96DD-D902753C8F90}" type="presParOf" srcId="{BDFBBEF0-8B4C-4178-B78B-A69D10CB62D5}" destId="{B8A5DE34-0ADC-472F-9FA3-82A34002208B}" srcOrd="1" destOrd="0" presId="urn:microsoft.com/office/officeart/2005/8/layout/list1"/>
    <dgm:cxn modelId="{F8F4C1AC-2772-4884-BD65-169E5EE6201B}" type="presParOf" srcId="{DCB08F66-B801-468B-8478-033B03210155}" destId="{52397451-3A39-4C7D-BF12-B3D5504BB3B9}" srcOrd="1" destOrd="0" presId="urn:microsoft.com/office/officeart/2005/8/layout/list1"/>
    <dgm:cxn modelId="{8206AA9D-FB39-4FA1-81F0-B575E481D45C}" type="presParOf" srcId="{DCB08F66-B801-468B-8478-033B03210155}" destId="{3B6951D2-3513-4670-B740-6A489D003A61}" srcOrd="2" destOrd="0" presId="urn:microsoft.com/office/officeart/2005/8/layout/list1"/>
    <dgm:cxn modelId="{E67B93E7-C7AF-445D-97DD-7B3CF27B3968}" type="presParOf" srcId="{DCB08F66-B801-468B-8478-033B03210155}" destId="{0840ACAA-C55E-497C-8AB9-0AF05E7E4367}" srcOrd="3" destOrd="0" presId="urn:microsoft.com/office/officeart/2005/8/layout/list1"/>
    <dgm:cxn modelId="{C086974B-B186-4E05-9D27-E7E7162C37CC}" type="presParOf" srcId="{DCB08F66-B801-468B-8478-033B03210155}" destId="{C2F491DA-E239-487D-8579-C34661CAB13F}" srcOrd="4" destOrd="0" presId="urn:microsoft.com/office/officeart/2005/8/layout/list1"/>
    <dgm:cxn modelId="{7F407374-9809-4049-834F-19493B6AC868}" type="presParOf" srcId="{C2F491DA-E239-487D-8579-C34661CAB13F}" destId="{FF9815D8-B602-451F-A996-25025874468B}" srcOrd="0" destOrd="0" presId="urn:microsoft.com/office/officeart/2005/8/layout/list1"/>
    <dgm:cxn modelId="{ADD1A7EB-51C8-4704-B76B-FA20FA083417}" type="presParOf" srcId="{C2F491DA-E239-487D-8579-C34661CAB13F}" destId="{1EE6FD73-BCF6-451D-AFEC-C8CBF6D7C695}" srcOrd="1" destOrd="0" presId="urn:microsoft.com/office/officeart/2005/8/layout/list1"/>
    <dgm:cxn modelId="{BCF4DA8A-57C8-491F-8928-74E2E0516660}" type="presParOf" srcId="{DCB08F66-B801-468B-8478-033B03210155}" destId="{5E939599-1C43-4CF0-82F7-1569655F156C}" srcOrd="5" destOrd="0" presId="urn:microsoft.com/office/officeart/2005/8/layout/list1"/>
    <dgm:cxn modelId="{B909209F-3E39-4CDA-ADF5-0D42DC781FE5}" type="presParOf" srcId="{DCB08F66-B801-468B-8478-033B03210155}" destId="{6F97E6F9-3F62-4942-844A-97B77203F6E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4D67CB-6321-43AA-B076-4DDFD262BFB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40D6090-61B9-4044-AE60-65D610635F7A}">
      <dgm:prSet phldrT="[Texto]" custT="1"/>
      <dgm:spPr/>
      <dgm:t>
        <a:bodyPr/>
        <a:lstStyle/>
        <a:p>
          <a:r>
            <a:rPr lang="es-CL" sz="1000" dirty="0"/>
            <a:t>  Perfil y competencias </a:t>
          </a:r>
          <a:br>
            <a:rPr lang="es-CL" sz="1000" dirty="0"/>
          </a:br>
          <a:r>
            <a:rPr lang="es-CL" sz="1000" dirty="0"/>
            <a:t>para el cargo </a:t>
          </a:r>
        </a:p>
      </dgm:t>
    </dgm:pt>
    <dgm:pt modelId="{30BF5A7B-879F-4D33-B834-8262030E3245}" type="parTrans" cxnId="{D13AA0B7-432B-4A8E-9C6A-DF46415DFFFB}">
      <dgm:prSet/>
      <dgm:spPr/>
      <dgm:t>
        <a:bodyPr/>
        <a:lstStyle/>
        <a:p>
          <a:endParaRPr lang="es-CL" sz="1000"/>
        </a:p>
      </dgm:t>
    </dgm:pt>
    <dgm:pt modelId="{D930AC65-87D5-4F16-8FE3-F5EFB86A4B5C}" type="sibTrans" cxnId="{D13AA0B7-432B-4A8E-9C6A-DF46415DFFFB}">
      <dgm:prSet/>
      <dgm:spPr/>
      <dgm:t>
        <a:bodyPr/>
        <a:lstStyle/>
        <a:p>
          <a:endParaRPr lang="es-CL" sz="1000"/>
        </a:p>
      </dgm:t>
    </dgm:pt>
    <dgm:pt modelId="{28D2D7D2-8254-45CE-9D40-AE21C14A2C96}">
      <dgm:prSet phldrT="[Texto]" custT="1"/>
      <dgm:spPr/>
      <dgm:t>
        <a:bodyPr/>
        <a:lstStyle/>
        <a:p>
          <a:r>
            <a:rPr lang="es-CL" sz="1000" dirty="0"/>
            <a:t>Convenio de Desempeño</a:t>
          </a:r>
        </a:p>
      </dgm:t>
    </dgm:pt>
    <dgm:pt modelId="{26B9C890-C627-462A-8D37-765080648316}" type="parTrans" cxnId="{6881D603-D76C-4BCB-B491-1E30D8C335C9}">
      <dgm:prSet/>
      <dgm:spPr/>
      <dgm:t>
        <a:bodyPr/>
        <a:lstStyle/>
        <a:p>
          <a:endParaRPr lang="es-CL" sz="1000"/>
        </a:p>
      </dgm:t>
    </dgm:pt>
    <dgm:pt modelId="{ACCD2E14-A2EF-4322-9472-AE92E6BAC11F}" type="sibTrans" cxnId="{6881D603-D76C-4BCB-B491-1E30D8C335C9}">
      <dgm:prSet/>
      <dgm:spPr/>
      <dgm:t>
        <a:bodyPr/>
        <a:lstStyle/>
        <a:p>
          <a:endParaRPr lang="es-CL" sz="1000"/>
        </a:p>
      </dgm:t>
    </dgm:pt>
    <dgm:pt modelId="{C1A4A652-6A97-4E09-BFB0-CC5740FAFBE4}">
      <dgm:prSet phldrT="[Texto]" custT="1"/>
      <dgm:spPr/>
      <dgm:t>
        <a:bodyPr/>
        <a:lstStyle/>
        <a:p>
          <a:r>
            <a:rPr lang="es-CL" sz="1000" dirty="0"/>
            <a:t>Mayores atribuciones </a:t>
          </a:r>
          <a:br>
            <a:rPr lang="es-CL" sz="1000" dirty="0"/>
          </a:br>
          <a:r>
            <a:rPr lang="es-CL" sz="1000" dirty="0"/>
            <a:t>para  Directores</a:t>
          </a:r>
        </a:p>
      </dgm:t>
    </dgm:pt>
    <dgm:pt modelId="{F317E303-A8AC-406E-BD9B-2BAF5E4AB19F}" type="parTrans" cxnId="{436205EE-AD06-4E95-992C-E537683628E8}">
      <dgm:prSet/>
      <dgm:spPr/>
      <dgm:t>
        <a:bodyPr/>
        <a:lstStyle/>
        <a:p>
          <a:endParaRPr lang="es-CL" sz="1000"/>
        </a:p>
      </dgm:t>
    </dgm:pt>
    <dgm:pt modelId="{67CAD444-0434-4AA2-82D8-339CD274F6E8}" type="sibTrans" cxnId="{436205EE-AD06-4E95-992C-E537683628E8}">
      <dgm:prSet/>
      <dgm:spPr/>
      <dgm:t>
        <a:bodyPr/>
        <a:lstStyle/>
        <a:p>
          <a:endParaRPr lang="es-CL" sz="1000"/>
        </a:p>
      </dgm:t>
    </dgm:pt>
    <dgm:pt modelId="{091AEA19-6DB4-4404-8260-86F3A41F3148}">
      <dgm:prSet phldrT="[Texto]" custT="1"/>
      <dgm:spPr/>
      <dgm:t>
        <a:bodyPr/>
        <a:lstStyle/>
        <a:p>
          <a:r>
            <a:rPr lang="es-CL" sz="1000" dirty="0"/>
            <a:t>Foco en calidad y resultados</a:t>
          </a:r>
        </a:p>
      </dgm:t>
    </dgm:pt>
    <dgm:pt modelId="{FFBF69F3-1B5C-40FC-8B49-45EF3C9D0A15}" type="parTrans" cxnId="{A2DBB961-49CC-420A-91A8-910CE3E75C06}">
      <dgm:prSet/>
      <dgm:spPr/>
      <dgm:t>
        <a:bodyPr/>
        <a:lstStyle/>
        <a:p>
          <a:endParaRPr lang="es-CL" sz="1000"/>
        </a:p>
      </dgm:t>
    </dgm:pt>
    <dgm:pt modelId="{8421B5AC-9190-4534-89BA-97E6AB90BADD}" type="sibTrans" cxnId="{A2DBB961-49CC-420A-91A8-910CE3E75C06}">
      <dgm:prSet/>
      <dgm:spPr/>
      <dgm:t>
        <a:bodyPr/>
        <a:lstStyle/>
        <a:p>
          <a:endParaRPr lang="es-CL" sz="1000"/>
        </a:p>
      </dgm:t>
    </dgm:pt>
    <dgm:pt modelId="{1D0F4A21-F5F4-42B0-9235-6AAA78AD7D68}" type="pres">
      <dgm:prSet presAssocID="{5B4D67CB-6321-43AA-B076-4DDFD262BFB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CL"/>
        </a:p>
      </dgm:t>
    </dgm:pt>
    <dgm:pt modelId="{AED642C0-475A-413E-839E-7EE429B516FA}" type="pres">
      <dgm:prSet presAssocID="{5B4D67CB-6321-43AA-B076-4DDFD262BFB5}" presName="pyramid" presStyleLbl="node1" presStyleIdx="0" presStyleCnt="1"/>
      <dgm:spPr/>
    </dgm:pt>
    <dgm:pt modelId="{5BDE4F2A-080D-4A3D-AA39-0CE0298B9969}" type="pres">
      <dgm:prSet presAssocID="{5B4D67CB-6321-43AA-B076-4DDFD262BFB5}" presName="theList" presStyleCnt="0"/>
      <dgm:spPr/>
    </dgm:pt>
    <dgm:pt modelId="{4EECC708-BBC4-4059-BDCE-79FC44B92D2E}" type="pres">
      <dgm:prSet presAssocID="{F40D6090-61B9-4044-AE60-65D610635F7A}" presName="aNode" presStyleLbl="fgAcc1" presStyleIdx="0" presStyleCnt="4" custLinFactNeighborX="-10269" custLinFactNeighborY="-343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C4CCA6F-04F6-4B34-A900-0328E374C783}" type="pres">
      <dgm:prSet presAssocID="{F40D6090-61B9-4044-AE60-65D610635F7A}" presName="aSpace" presStyleCnt="0"/>
      <dgm:spPr/>
    </dgm:pt>
    <dgm:pt modelId="{F8579AD8-808B-4733-AA08-D7417195C5C5}" type="pres">
      <dgm:prSet presAssocID="{28D2D7D2-8254-45CE-9D40-AE21C14A2C96}" presName="aNode" presStyleLbl="fgAcc1" presStyleIdx="1" presStyleCnt="4" custLinFactNeighborX="-1026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550C039-FB02-4899-A361-96262ED8447E}" type="pres">
      <dgm:prSet presAssocID="{28D2D7D2-8254-45CE-9D40-AE21C14A2C96}" presName="aSpace" presStyleCnt="0"/>
      <dgm:spPr/>
    </dgm:pt>
    <dgm:pt modelId="{C0C0FFF1-A7C2-478D-87AD-6AA08ABAAC0E}" type="pres">
      <dgm:prSet presAssocID="{C1A4A652-6A97-4E09-BFB0-CC5740FAFBE4}" presName="aNode" presStyleLbl="fgAcc1" presStyleIdx="2" presStyleCnt="4" custLinFactNeighborX="-10269" custLinFactNeighborY="-2271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A0EDAA7-FC8A-49A4-857D-0F200BDAF14C}" type="pres">
      <dgm:prSet presAssocID="{C1A4A652-6A97-4E09-BFB0-CC5740FAFBE4}" presName="aSpace" presStyleCnt="0"/>
      <dgm:spPr/>
    </dgm:pt>
    <dgm:pt modelId="{C514BC5B-6CE7-4994-B139-91D88E59D949}" type="pres">
      <dgm:prSet presAssocID="{091AEA19-6DB4-4404-8260-86F3A41F3148}" presName="aNode" presStyleLbl="fgAcc1" presStyleIdx="3" presStyleCnt="4" custLinFactNeighborX="-10269" custLinFactNeighborY="-2271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4067503-425F-453B-BB5D-AAE5A70D4B14}" type="pres">
      <dgm:prSet presAssocID="{091AEA19-6DB4-4404-8260-86F3A41F3148}" presName="aSpace" presStyleCnt="0"/>
      <dgm:spPr/>
    </dgm:pt>
  </dgm:ptLst>
  <dgm:cxnLst>
    <dgm:cxn modelId="{1E45EA0A-B09A-4BD5-B777-866618503C7B}" type="presOf" srcId="{5B4D67CB-6321-43AA-B076-4DDFD262BFB5}" destId="{1D0F4A21-F5F4-42B0-9235-6AAA78AD7D68}" srcOrd="0" destOrd="0" presId="urn:microsoft.com/office/officeart/2005/8/layout/pyramid2"/>
    <dgm:cxn modelId="{D13AA0B7-432B-4A8E-9C6A-DF46415DFFFB}" srcId="{5B4D67CB-6321-43AA-B076-4DDFD262BFB5}" destId="{F40D6090-61B9-4044-AE60-65D610635F7A}" srcOrd="0" destOrd="0" parTransId="{30BF5A7B-879F-4D33-B834-8262030E3245}" sibTransId="{D930AC65-87D5-4F16-8FE3-F5EFB86A4B5C}"/>
    <dgm:cxn modelId="{52F53365-A657-406D-A7B6-1FFFC512BDF4}" type="presOf" srcId="{091AEA19-6DB4-4404-8260-86F3A41F3148}" destId="{C514BC5B-6CE7-4994-B139-91D88E59D949}" srcOrd="0" destOrd="0" presId="urn:microsoft.com/office/officeart/2005/8/layout/pyramid2"/>
    <dgm:cxn modelId="{F91F287A-9F39-4FF0-9704-56DA8CE35300}" type="presOf" srcId="{28D2D7D2-8254-45CE-9D40-AE21C14A2C96}" destId="{F8579AD8-808B-4733-AA08-D7417195C5C5}" srcOrd="0" destOrd="0" presId="urn:microsoft.com/office/officeart/2005/8/layout/pyramid2"/>
    <dgm:cxn modelId="{6881D603-D76C-4BCB-B491-1E30D8C335C9}" srcId="{5B4D67CB-6321-43AA-B076-4DDFD262BFB5}" destId="{28D2D7D2-8254-45CE-9D40-AE21C14A2C96}" srcOrd="1" destOrd="0" parTransId="{26B9C890-C627-462A-8D37-765080648316}" sibTransId="{ACCD2E14-A2EF-4322-9472-AE92E6BAC11F}"/>
    <dgm:cxn modelId="{D925C3A3-467C-4732-AF57-40C10DD81129}" type="presOf" srcId="{C1A4A652-6A97-4E09-BFB0-CC5740FAFBE4}" destId="{C0C0FFF1-A7C2-478D-87AD-6AA08ABAAC0E}" srcOrd="0" destOrd="0" presId="urn:microsoft.com/office/officeart/2005/8/layout/pyramid2"/>
    <dgm:cxn modelId="{582BA9AE-2FA7-49FF-BAE1-2F3BE862ED20}" type="presOf" srcId="{F40D6090-61B9-4044-AE60-65D610635F7A}" destId="{4EECC708-BBC4-4059-BDCE-79FC44B92D2E}" srcOrd="0" destOrd="0" presId="urn:microsoft.com/office/officeart/2005/8/layout/pyramid2"/>
    <dgm:cxn modelId="{A2DBB961-49CC-420A-91A8-910CE3E75C06}" srcId="{5B4D67CB-6321-43AA-B076-4DDFD262BFB5}" destId="{091AEA19-6DB4-4404-8260-86F3A41F3148}" srcOrd="3" destOrd="0" parTransId="{FFBF69F3-1B5C-40FC-8B49-45EF3C9D0A15}" sibTransId="{8421B5AC-9190-4534-89BA-97E6AB90BADD}"/>
    <dgm:cxn modelId="{436205EE-AD06-4E95-992C-E537683628E8}" srcId="{5B4D67CB-6321-43AA-B076-4DDFD262BFB5}" destId="{C1A4A652-6A97-4E09-BFB0-CC5740FAFBE4}" srcOrd="2" destOrd="0" parTransId="{F317E303-A8AC-406E-BD9B-2BAF5E4AB19F}" sibTransId="{67CAD444-0434-4AA2-82D8-339CD274F6E8}"/>
    <dgm:cxn modelId="{C8B2E305-2B6C-47BB-BCF1-A8ECE8FCE530}" type="presParOf" srcId="{1D0F4A21-F5F4-42B0-9235-6AAA78AD7D68}" destId="{AED642C0-475A-413E-839E-7EE429B516FA}" srcOrd="0" destOrd="0" presId="urn:microsoft.com/office/officeart/2005/8/layout/pyramid2"/>
    <dgm:cxn modelId="{C1ABC519-9AA9-4620-AB67-75E7414493DC}" type="presParOf" srcId="{1D0F4A21-F5F4-42B0-9235-6AAA78AD7D68}" destId="{5BDE4F2A-080D-4A3D-AA39-0CE0298B9969}" srcOrd="1" destOrd="0" presId="urn:microsoft.com/office/officeart/2005/8/layout/pyramid2"/>
    <dgm:cxn modelId="{018415A6-76C6-4FB2-944A-72E82C3E7557}" type="presParOf" srcId="{5BDE4F2A-080D-4A3D-AA39-0CE0298B9969}" destId="{4EECC708-BBC4-4059-BDCE-79FC44B92D2E}" srcOrd="0" destOrd="0" presId="urn:microsoft.com/office/officeart/2005/8/layout/pyramid2"/>
    <dgm:cxn modelId="{095CA6DF-2271-4927-AF0A-A5E448B2E8EC}" type="presParOf" srcId="{5BDE4F2A-080D-4A3D-AA39-0CE0298B9969}" destId="{0C4CCA6F-04F6-4B34-A900-0328E374C783}" srcOrd="1" destOrd="0" presId="urn:microsoft.com/office/officeart/2005/8/layout/pyramid2"/>
    <dgm:cxn modelId="{42D02435-5436-4A44-B18C-D231B5E23072}" type="presParOf" srcId="{5BDE4F2A-080D-4A3D-AA39-0CE0298B9969}" destId="{F8579AD8-808B-4733-AA08-D7417195C5C5}" srcOrd="2" destOrd="0" presId="urn:microsoft.com/office/officeart/2005/8/layout/pyramid2"/>
    <dgm:cxn modelId="{D8D6074D-8225-4471-8E41-AD93FDEAF509}" type="presParOf" srcId="{5BDE4F2A-080D-4A3D-AA39-0CE0298B9969}" destId="{D550C039-FB02-4899-A361-96262ED8447E}" srcOrd="3" destOrd="0" presId="urn:microsoft.com/office/officeart/2005/8/layout/pyramid2"/>
    <dgm:cxn modelId="{F06F1564-156A-44E9-970A-49E08F02B4C1}" type="presParOf" srcId="{5BDE4F2A-080D-4A3D-AA39-0CE0298B9969}" destId="{C0C0FFF1-A7C2-478D-87AD-6AA08ABAAC0E}" srcOrd="4" destOrd="0" presId="urn:microsoft.com/office/officeart/2005/8/layout/pyramid2"/>
    <dgm:cxn modelId="{0E976606-7045-4D0A-93D2-9AA2761FD2BF}" type="presParOf" srcId="{5BDE4F2A-080D-4A3D-AA39-0CE0298B9969}" destId="{1A0EDAA7-FC8A-49A4-857D-0F200BDAF14C}" srcOrd="5" destOrd="0" presId="urn:microsoft.com/office/officeart/2005/8/layout/pyramid2"/>
    <dgm:cxn modelId="{1952B40C-5E8B-497F-A5E1-AA77AED4FAE4}" type="presParOf" srcId="{5BDE4F2A-080D-4A3D-AA39-0CE0298B9969}" destId="{C514BC5B-6CE7-4994-B139-91D88E59D949}" srcOrd="6" destOrd="0" presId="urn:microsoft.com/office/officeart/2005/8/layout/pyramid2"/>
    <dgm:cxn modelId="{666D3C6A-3570-4243-8251-03C51AE19CC6}" type="presParOf" srcId="{5BDE4F2A-080D-4A3D-AA39-0CE0298B9969}" destId="{14067503-425F-453B-BB5D-AAE5A70D4B1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13B01C-873B-44DD-83F7-A86EEF9148FD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6282993-8AA2-4EA9-AD04-84A3F7BF4C2D}">
      <dgm:prSet phldrT="[Texto]"/>
      <dgm:spPr/>
      <dgm:t>
        <a:bodyPr/>
        <a:lstStyle/>
        <a:p>
          <a:r>
            <a:rPr lang="es-ES" dirty="0"/>
            <a:t>Jefes DAEM</a:t>
          </a:r>
        </a:p>
      </dgm:t>
    </dgm:pt>
    <dgm:pt modelId="{17371C03-3974-4F3C-9D25-7344F3F706BE}" type="parTrans" cxnId="{EDF33FD5-635B-4A0E-80B7-537ACE640D03}">
      <dgm:prSet/>
      <dgm:spPr/>
      <dgm:t>
        <a:bodyPr/>
        <a:lstStyle/>
        <a:p>
          <a:endParaRPr lang="es-ES"/>
        </a:p>
      </dgm:t>
    </dgm:pt>
    <dgm:pt modelId="{5D49F7A5-C067-40C6-BC12-255BB3AE7DDC}" type="sibTrans" cxnId="{EDF33FD5-635B-4A0E-80B7-537ACE640D03}">
      <dgm:prSet/>
      <dgm:spPr/>
      <dgm:t>
        <a:bodyPr/>
        <a:lstStyle/>
        <a:p>
          <a:endParaRPr lang="es-ES"/>
        </a:p>
      </dgm:t>
    </dgm:pt>
    <dgm:pt modelId="{6A566813-D196-4AD1-BEEC-CA57B93BB9B5}">
      <dgm:prSet phldrT="[Texto]" custT="1"/>
      <dgm:spPr/>
      <dgm:t>
        <a:bodyPr/>
        <a:lstStyle/>
        <a:p>
          <a:r>
            <a:rPr lang="es-CL" sz="2000" dirty="0"/>
            <a:t>166 nombrados de un total de 294 cargos.</a:t>
          </a:r>
          <a:endParaRPr lang="es-ES" sz="2000" dirty="0"/>
        </a:p>
      </dgm:t>
    </dgm:pt>
    <dgm:pt modelId="{AF05FFA7-F960-475E-A1B5-78B6E7CE8577}" type="parTrans" cxnId="{79A07A6B-4667-4404-8256-210ACB63A8DB}">
      <dgm:prSet/>
      <dgm:spPr/>
      <dgm:t>
        <a:bodyPr/>
        <a:lstStyle/>
        <a:p>
          <a:endParaRPr lang="es-ES"/>
        </a:p>
      </dgm:t>
    </dgm:pt>
    <dgm:pt modelId="{80E95D53-8B20-4643-AB65-44853A478B9F}" type="sibTrans" cxnId="{79A07A6B-4667-4404-8256-210ACB63A8DB}">
      <dgm:prSet/>
      <dgm:spPr/>
      <dgm:t>
        <a:bodyPr/>
        <a:lstStyle/>
        <a:p>
          <a:endParaRPr lang="es-ES"/>
        </a:p>
      </dgm:t>
    </dgm:pt>
    <dgm:pt modelId="{80FFDC4E-F99F-4C7F-AC70-479CD135F672}">
      <dgm:prSet phldrT="[Texto]" custT="1"/>
      <dgm:spPr/>
      <dgm:t>
        <a:bodyPr/>
        <a:lstStyle/>
        <a:p>
          <a:r>
            <a:rPr lang="es-CL" sz="2000" dirty="0"/>
            <a:t>8 de 10 nombrados son hombres. </a:t>
          </a:r>
          <a:endParaRPr lang="es-ES" sz="2000" dirty="0"/>
        </a:p>
      </dgm:t>
    </dgm:pt>
    <dgm:pt modelId="{55416FA8-02EB-4CAE-8C07-D8D1147F025D}" type="parTrans" cxnId="{C917B132-1C41-4C40-8D99-2E72A57B6015}">
      <dgm:prSet/>
      <dgm:spPr/>
      <dgm:t>
        <a:bodyPr/>
        <a:lstStyle/>
        <a:p>
          <a:endParaRPr lang="es-ES"/>
        </a:p>
      </dgm:t>
    </dgm:pt>
    <dgm:pt modelId="{26180730-816A-49A7-B720-3AE1EC696B79}" type="sibTrans" cxnId="{C917B132-1C41-4C40-8D99-2E72A57B6015}">
      <dgm:prSet/>
      <dgm:spPr/>
      <dgm:t>
        <a:bodyPr/>
        <a:lstStyle/>
        <a:p>
          <a:endParaRPr lang="es-ES"/>
        </a:p>
      </dgm:t>
    </dgm:pt>
    <dgm:pt modelId="{8EEA225B-582D-4E5B-985C-4825D803DA83}">
      <dgm:prSet phldrT="[Texto]" custT="1"/>
      <dgm:spPr/>
      <dgm:t>
        <a:bodyPr/>
        <a:lstStyle/>
        <a:p>
          <a:r>
            <a:rPr lang="es-ES" sz="2000" dirty="0"/>
            <a:t>13 concursos en proceso, 4 en nómina, 104 no concursados.</a:t>
          </a:r>
        </a:p>
      </dgm:t>
    </dgm:pt>
    <dgm:pt modelId="{27782580-702B-4980-AC87-7B7576067B40}" type="parTrans" cxnId="{13105F94-47DF-49DC-A320-24B03143A0E2}">
      <dgm:prSet/>
      <dgm:spPr/>
      <dgm:t>
        <a:bodyPr/>
        <a:lstStyle/>
        <a:p>
          <a:endParaRPr lang="es-ES"/>
        </a:p>
      </dgm:t>
    </dgm:pt>
    <dgm:pt modelId="{1093C690-1B1C-4167-8260-2E6A58104DFF}" type="sibTrans" cxnId="{13105F94-47DF-49DC-A320-24B03143A0E2}">
      <dgm:prSet/>
      <dgm:spPr/>
      <dgm:t>
        <a:bodyPr/>
        <a:lstStyle/>
        <a:p>
          <a:endParaRPr lang="es-ES"/>
        </a:p>
      </dgm:t>
    </dgm:pt>
    <dgm:pt modelId="{6FA67749-3DC8-4254-B262-9AF842651E3F}">
      <dgm:prSet phldrT="[Texto]" custT="1"/>
      <dgm:spPr/>
      <dgm:t>
        <a:bodyPr/>
        <a:lstStyle/>
        <a:p>
          <a:r>
            <a:rPr lang="es-CL" sz="2000" dirty="0"/>
            <a:t>89% proviene del área de la Educación.</a:t>
          </a:r>
          <a:endParaRPr lang="es-ES" sz="2000" dirty="0"/>
        </a:p>
      </dgm:t>
    </dgm:pt>
    <dgm:pt modelId="{48744F34-D6F8-496C-8937-8E4B1F191B97}" type="parTrans" cxnId="{19936C13-A530-4DDE-B5A9-790E85BC5B20}">
      <dgm:prSet/>
      <dgm:spPr/>
      <dgm:t>
        <a:bodyPr/>
        <a:lstStyle/>
        <a:p>
          <a:endParaRPr lang="es-ES"/>
        </a:p>
      </dgm:t>
    </dgm:pt>
    <dgm:pt modelId="{0591F048-4CFD-401C-92B0-76616DBB24FB}" type="sibTrans" cxnId="{19936C13-A530-4DDE-B5A9-790E85BC5B20}">
      <dgm:prSet/>
      <dgm:spPr/>
      <dgm:t>
        <a:bodyPr/>
        <a:lstStyle/>
        <a:p>
          <a:endParaRPr lang="es-ES"/>
        </a:p>
      </dgm:t>
    </dgm:pt>
    <dgm:pt modelId="{D52ABC23-207F-4085-ADA9-506AB8AB3760}">
      <dgm:prSet phldrT="[Texto]" custT="1"/>
      <dgm:spPr/>
      <dgm:t>
        <a:bodyPr/>
        <a:lstStyle/>
        <a:p>
          <a:r>
            <a:rPr lang="es-CL" sz="2000" dirty="0"/>
            <a:t>66% no ocupaba el cargo antes de ser seleccionado.</a:t>
          </a:r>
          <a:endParaRPr lang="es-ES" sz="2000" dirty="0"/>
        </a:p>
      </dgm:t>
    </dgm:pt>
    <dgm:pt modelId="{20AA710E-1703-4A26-8895-E9178BB3C38B}" type="parTrans" cxnId="{0929D59A-590C-4967-9CC4-73D5C91B9526}">
      <dgm:prSet/>
      <dgm:spPr/>
      <dgm:t>
        <a:bodyPr/>
        <a:lstStyle/>
        <a:p>
          <a:endParaRPr lang="es-ES"/>
        </a:p>
      </dgm:t>
    </dgm:pt>
    <dgm:pt modelId="{6B0E2F2C-BF02-49FC-BC1E-F51E52FBA9BB}" type="sibTrans" cxnId="{0929D59A-590C-4967-9CC4-73D5C91B9526}">
      <dgm:prSet/>
      <dgm:spPr/>
      <dgm:t>
        <a:bodyPr/>
        <a:lstStyle/>
        <a:p>
          <a:endParaRPr lang="es-ES"/>
        </a:p>
      </dgm:t>
    </dgm:pt>
    <dgm:pt modelId="{264FD220-3504-4D8B-B379-D290CB775961}">
      <dgm:prSet phldrT="[Texto]" custT="1"/>
      <dgm:spPr/>
      <dgm:t>
        <a:bodyPr/>
        <a:lstStyle/>
        <a:p>
          <a:r>
            <a:rPr lang="es-CL" sz="2000" dirty="0"/>
            <a:t>Las regiones con mayor porcentaje de nombramientos son Atacama, Los Ríos, Antofagasta y Coquimbo. Las regiones con menor porcentaje son Magallanes y Tarapacá.</a:t>
          </a:r>
          <a:endParaRPr lang="es-ES" sz="2000" dirty="0"/>
        </a:p>
      </dgm:t>
    </dgm:pt>
    <dgm:pt modelId="{67D17B5D-A1D0-4C76-B4BC-AB2FCC0A25ED}" type="parTrans" cxnId="{B9BDA4F1-6D8C-4C7F-923E-860742B133FF}">
      <dgm:prSet/>
      <dgm:spPr/>
    </dgm:pt>
    <dgm:pt modelId="{6B8F0C82-5B9C-47BB-8642-FF6BF115890B}" type="sibTrans" cxnId="{B9BDA4F1-6D8C-4C7F-923E-860742B133FF}">
      <dgm:prSet/>
      <dgm:spPr/>
    </dgm:pt>
    <dgm:pt modelId="{E2360AC5-963C-4E2E-97EB-C72F5B6A30D8}" type="pres">
      <dgm:prSet presAssocID="{1A13B01C-873B-44DD-83F7-A86EEF9148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666C1DC-5EBF-4144-8E76-6148734FE942}" type="pres">
      <dgm:prSet presAssocID="{36282993-8AA2-4EA9-AD04-84A3F7BF4C2D}" presName="linNode" presStyleCnt="0"/>
      <dgm:spPr/>
    </dgm:pt>
    <dgm:pt modelId="{E98F7501-26D0-4829-B6D9-A42C05930D1D}" type="pres">
      <dgm:prSet presAssocID="{36282993-8AA2-4EA9-AD04-84A3F7BF4C2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208D8DA-5C65-4085-9B8C-7F6B5808FB33}" type="pres">
      <dgm:prSet presAssocID="{36282993-8AA2-4EA9-AD04-84A3F7BF4C2D}" presName="descendantText" presStyleLbl="alignAccFollowNode1" presStyleIdx="0" presStyleCnt="1" custScaleY="12500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9936C13-A530-4DDE-B5A9-790E85BC5B20}" srcId="{36282993-8AA2-4EA9-AD04-84A3F7BF4C2D}" destId="{6FA67749-3DC8-4254-B262-9AF842651E3F}" srcOrd="3" destOrd="0" parTransId="{48744F34-D6F8-496C-8937-8E4B1F191B97}" sibTransId="{0591F048-4CFD-401C-92B0-76616DBB24FB}"/>
    <dgm:cxn modelId="{79A07A6B-4667-4404-8256-210ACB63A8DB}" srcId="{36282993-8AA2-4EA9-AD04-84A3F7BF4C2D}" destId="{6A566813-D196-4AD1-BEEC-CA57B93BB9B5}" srcOrd="0" destOrd="0" parTransId="{AF05FFA7-F960-475E-A1B5-78B6E7CE8577}" sibTransId="{80E95D53-8B20-4643-AB65-44853A478B9F}"/>
    <dgm:cxn modelId="{D949A743-F2B0-48E3-B9F5-3B6A10D630AC}" type="presOf" srcId="{D52ABC23-207F-4085-ADA9-506AB8AB3760}" destId="{3208D8DA-5C65-4085-9B8C-7F6B5808FB33}" srcOrd="0" destOrd="4" presId="urn:microsoft.com/office/officeart/2005/8/layout/vList5"/>
    <dgm:cxn modelId="{0929D59A-590C-4967-9CC4-73D5C91B9526}" srcId="{36282993-8AA2-4EA9-AD04-84A3F7BF4C2D}" destId="{D52ABC23-207F-4085-ADA9-506AB8AB3760}" srcOrd="4" destOrd="0" parTransId="{20AA710E-1703-4A26-8895-E9178BB3C38B}" sibTransId="{6B0E2F2C-BF02-49FC-BC1E-F51E52FBA9BB}"/>
    <dgm:cxn modelId="{C388C133-794F-400F-BAF0-6727B6581527}" type="presOf" srcId="{36282993-8AA2-4EA9-AD04-84A3F7BF4C2D}" destId="{E98F7501-26D0-4829-B6D9-A42C05930D1D}" srcOrd="0" destOrd="0" presId="urn:microsoft.com/office/officeart/2005/8/layout/vList5"/>
    <dgm:cxn modelId="{BAFC933D-333E-46F3-A767-734046FC8E95}" type="presOf" srcId="{80FFDC4E-F99F-4C7F-AC70-479CD135F672}" destId="{3208D8DA-5C65-4085-9B8C-7F6B5808FB33}" srcOrd="0" destOrd="2" presId="urn:microsoft.com/office/officeart/2005/8/layout/vList5"/>
    <dgm:cxn modelId="{339A9AAB-06E5-43FE-BB4A-39039F400745}" type="presOf" srcId="{264FD220-3504-4D8B-B379-D290CB775961}" destId="{3208D8DA-5C65-4085-9B8C-7F6B5808FB33}" srcOrd="0" destOrd="5" presId="urn:microsoft.com/office/officeart/2005/8/layout/vList5"/>
    <dgm:cxn modelId="{EDF33FD5-635B-4A0E-80B7-537ACE640D03}" srcId="{1A13B01C-873B-44DD-83F7-A86EEF9148FD}" destId="{36282993-8AA2-4EA9-AD04-84A3F7BF4C2D}" srcOrd="0" destOrd="0" parTransId="{17371C03-3974-4F3C-9D25-7344F3F706BE}" sibTransId="{5D49F7A5-C067-40C6-BC12-255BB3AE7DDC}"/>
    <dgm:cxn modelId="{B9BDA4F1-6D8C-4C7F-923E-860742B133FF}" srcId="{36282993-8AA2-4EA9-AD04-84A3F7BF4C2D}" destId="{264FD220-3504-4D8B-B379-D290CB775961}" srcOrd="5" destOrd="0" parTransId="{67D17B5D-A1D0-4C76-B4BC-AB2FCC0A25ED}" sibTransId="{6B8F0C82-5B9C-47BB-8642-FF6BF115890B}"/>
    <dgm:cxn modelId="{13105F94-47DF-49DC-A320-24B03143A0E2}" srcId="{36282993-8AA2-4EA9-AD04-84A3F7BF4C2D}" destId="{8EEA225B-582D-4E5B-985C-4825D803DA83}" srcOrd="1" destOrd="0" parTransId="{27782580-702B-4980-AC87-7B7576067B40}" sibTransId="{1093C690-1B1C-4167-8260-2E6A58104DFF}"/>
    <dgm:cxn modelId="{C917B132-1C41-4C40-8D99-2E72A57B6015}" srcId="{36282993-8AA2-4EA9-AD04-84A3F7BF4C2D}" destId="{80FFDC4E-F99F-4C7F-AC70-479CD135F672}" srcOrd="2" destOrd="0" parTransId="{55416FA8-02EB-4CAE-8C07-D8D1147F025D}" sibTransId="{26180730-816A-49A7-B720-3AE1EC696B79}"/>
    <dgm:cxn modelId="{D7F4216C-AB6A-4BA9-AB3F-445590186ECC}" type="presOf" srcId="{8EEA225B-582D-4E5B-985C-4825D803DA83}" destId="{3208D8DA-5C65-4085-9B8C-7F6B5808FB33}" srcOrd="0" destOrd="1" presId="urn:microsoft.com/office/officeart/2005/8/layout/vList5"/>
    <dgm:cxn modelId="{224E6B2C-C148-4763-90A3-8D0533B9C55A}" type="presOf" srcId="{1A13B01C-873B-44DD-83F7-A86EEF9148FD}" destId="{E2360AC5-963C-4E2E-97EB-C72F5B6A30D8}" srcOrd="0" destOrd="0" presId="urn:microsoft.com/office/officeart/2005/8/layout/vList5"/>
    <dgm:cxn modelId="{2E8A62B1-C510-4E3F-9B73-0BFFD1A4479E}" type="presOf" srcId="{6FA67749-3DC8-4254-B262-9AF842651E3F}" destId="{3208D8DA-5C65-4085-9B8C-7F6B5808FB33}" srcOrd="0" destOrd="3" presId="urn:microsoft.com/office/officeart/2005/8/layout/vList5"/>
    <dgm:cxn modelId="{3A47BD27-4845-421A-A7C2-9C4217F23EB8}" type="presOf" srcId="{6A566813-D196-4AD1-BEEC-CA57B93BB9B5}" destId="{3208D8DA-5C65-4085-9B8C-7F6B5808FB33}" srcOrd="0" destOrd="0" presId="urn:microsoft.com/office/officeart/2005/8/layout/vList5"/>
    <dgm:cxn modelId="{1D715DD7-48B8-4928-A503-F3402ACA364C}" type="presParOf" srcId="{E2360AC5-963C-4E2E-97EB-C72F5B6A30D8}" destId="{5666C1DC-5EBF-4144-8E76-6148734FE942}" srcOrd="0" destOrd="0" presId="urn:microsoft.com/office/officeart/2005/8/layout/vList5"/>
    <dgm:cxn modelId="{5AB78A72-BEAE-4869-89B9-E42D17A896BC}" type="presParOf" srcId="{5666C1DC-5EBF-4144-8E76-6148734FE942}" destId="{E98F7501-26D0-4829-B6D9-A42C05930D1D}" srcOrd="0" destOrd="0" presId="urn:microsoft.com/office/officeart/2005/8/layout/vList5"/>
    <dgm:cxn modelId="{0E6DC967-D965-47E1-B637-76EDF3775B97}" type="presParOf" srcId="{5666C1DC-5EBF-4144-8E76-6148734FE942}" destId="{3208D8DA-5C65-4085-9B8C-7F6B5808FB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13B01C-873B-44DD-83F7-A86EEF9148FD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6E21DD9-A009-4350-96CF-FCB891C57784}">
      <dgm:prSet phldrT="[Texto]"/>
      <dgm:spPr/>
      <dgm:t>
        <a:bodyPr/>
        <a:lstStyle/>
        <a:p>
          <a:r>
            <a:rPr lang="es-ES" dirty="0"/>
            <a:t>Directores de Establecimientos Educacionales</a:t>
          </a:r>
        </a:p>
      </dgm:t>
    </dgm:pt>
    <dgm:pt modelId="{9FE405BD-F7A1-4FFB-A74B-2D278929F474}" type="parTrans" cxnId="{CDB944EB-7AFC-4E88-A0EC-77D51B7609C5}">
      <dgm:prSet/>
      <dgm:spPr/>
      <dgm:t>
        <a:bodyPr/>
        <a:lstStyle/>
        <a:p>
          <a:endParaRPr lang="es-ES"/>
        </a:p>
      </dgm:t>
    </dgm:pt>
    <dgm:pt modelId="{09971C11-A363-4B5C-B24C-84E4B8F81DF9}" type="sibTrans" cxnId="{CDB944EB-7AFC-4E88-A0EC-77D51B7609C5}">
      <dgm:prSet/>
      <dgm:spPr/>
      <dgm:t>
        <a:bodyPr/>
        <a:lstStyle/>
        <a:p>
          <a:endParaRPr lang="es-ES"/>
        </a:p>
      </dgm:t>
    </dgm:pt>
    <dgm:pt modelId="{D080EC0D-C630-4489-B870-0CFEDDF338ED}">
      <dgm:prSet phldrT="[Texto]" custT="1"/>
      <dgm:spPr/>
      <dgm:t>
        <a:bodyPr/>
        <a:lstStyle/>
        <a:p>
          <a:r>
            <a:rPr lang="es-CL" sz="1900" dirty="0"/>
            <a:t>2.110 nombrados (66,5% del total con impacto en 74% matricula).</a:t>
          </a:r>
          <a:endParaRPr lang="es-ES" sz="1900" dirty="0"/>
        </a:p>
      </dgm:t>
    </dgm:pt>
    <dgm:pt modelId="{0E6AC863-24F7-4875-8CB8-03DEB1C03064}" type="parTrans" cxnId="{9DF1C55A-E158-483F-B273-4ED799C9EF52}">
      <dgm:prSet/>
      <dgm:spPr/>
      <dgm:t>
        <a:bodyPr/>
        <a:lstStyle/>
        <a:p>
          <a:endParaRPr lang="es-ES"/>
        </a:p>
      </dgm:t>
    </dgm:pt>
    <dgm:pt modelId="{16E009A7-E5A1-42E2-A881-9B2FD2627694}" type="sibTrans" cxnId="{9DF1C55A-E158-483F-B273-4ED799C9EF52}">
      <dgm:prSet/>
      <dgm:spPr/>
      <dgm:t>
        <a:bodyPr/>
        <a:lstStyle/>
        <a:p>
          <a:endParaRPr lang="es-ES"/>
        </a:p>
      </dgm:t>
    </dgm:pt>
    <dgm:pt modelId="{400585BD-DDCD-44B3-83A6-212C49C344ED}">
      <dgm:prSet phldrT="[Texto]" custT="1"/>
      <dgm:spPr/>
      <dgm:t>
        <a:bodyPr/>
        <a:lstStyle/>
        <a:p>
          <a:r>
            <a:rPr lang="es-CL" sz="1900" dirty="0"/>
            <a:t>161 concursos en proceso, 241 sin nombramiento y 660 no concursados.</a:t>
          </a:r>
          <a:endParaRPr lang="es-ES" sz="1900" dirty="0"/>
        </a:p>
      </dgm:t>
    </dgm:pt>
    <dgm:pt modelId="{1880EDC0-BD91-4A0B-AEB7-4F6FA711FF97}" type="parTrans" cxnId="{3E617949-2466-4655-9016-654D5A39BDB3}">
      <dgm:prSet/>
      <dgm:spPr/>
      <dgm:t>
        <a:bodyPr/>
        <a:lstStyle/>
        <a:p>
          <a:endParaRPr lang="es-ES"/>
        </a:p>
      </dgm:t>
    </dgm:pt>
    <dgm:pt modelId="{5762E803-0C68-41DF-8361-93CE3A2FC239}" type="sibTrans" cxnId="{3E617949-2466-4655-9016-654D5A39BDB3}">
      <dgm:prSet/>
      <dgm:spPr/>
      <dgm:t>
        <a:bodyPr/>
        <a:lstStyle/>
        <a:p>
          <a:endParaRPr lang="es-ES"/>
        </a:p>
      </dgm:t>
    </dgm:pt>
    <dgm:pt modelId="{D81F066F-B58F-4A53-9429-0F24072995B7}">
      <dgm:prSet phldrT="[Texto]" custT="1"/>
      <dgm:spPr/>
      <dgm:t>
        <a:bodyPr/>
        <a:lstStyle/>
        <a:p>
          <a:r>
            <a:rPr lang="es-CL" sz="1900" dirty="0"/>
            <a:t>52% es de sexo masculino.</a:t>
          </a:r>
          <a:endParaRPr lang="es-ES" sz="1900" dirty="0"/>
        </a:p>
      </dgm:t>
    </dgm:pt>
    <dgm:pt modelId="{0F8EC6AF-A555-42CA-B685-B1672356DDB1}" type="parTrans" cxnId="{F4448876-8DA4-45FC-B000-1F2817D98D13}">
      <dgm:prSet/>
      <dgm:spPr/>
      <dgm:t>
        <a:bodyPr/>
        <a:lstStyle/>
        <a:p>
          <a:endParaRPr lang="es-ES"/>
        </a:p>
      </dgm:t>
    </dgm:pt>
    <dgm:pt modelId="{80DEE443-2D33-4164-A5C8-E1433984839E}" type="sibTrans" cxnId="{F4448876-8DA4-45FC-B000-1F2817D98D13}">
      <dgm:prSet/>
      <dgm:spPr/>
      <dgm:t>
        <a:bodyPr/>
        <a:lstStyle/>
        <a:p>
          <a:endParaRPr lang="es-ES"/>
        </a:p>
      </dgm:t>
    </dgm:pt>
    <dgm:pt modelId="{49B1C5E2-D5CD-4F73-B59B-10B405D363CF}">
      <dgm:prSet phldrT="[Texto]" custT="1"/>
      <dgm:spPr/>
      <dgm:t>
        <a:bodyPr/>
        <a:lstStyle/>
        <a:p>
          <a:r>
            <a:rPr lang="es-CL" sz="1900" dirty="0"/>
            <a:t>2 de 3 no ocupaba el cargo previamente.</a:t>
          </a:r>
          <a:endParaRPr lang="es-ES" sz="1900" dirty="0"/>
        </a:p>
      </dgm:t>
    </dgm:pt>
    <dgm:pt modelId="{3A401E73-F693-4FC2-A613-D31F33F29525}" type="parTrans" cxnId="{A18B28BD-E6B0-49B1-A061-6FD28AEB4CB8}">
      <dgm:prSet/>
      <dgm:spPr/>
      <dgm:t>
        <a:bodyPr/>
        <a:lstStyle/>
        <a:p>
          <a:endParaRPr lang="es-ES"/>
        </a:p>
      </dgm:t>
    </dgm:pt>
    <dgm:pt modelId="{7399F958-9871-4410-AD29-673A9B3CC55C}" type="sibTrans" cxnId="{A18B28BD-E6B0-49B1-A061-6FD28AEB4CB8}">
      <dgm:prSet/>
      <dgm:spPr/>
      <dgm:t>
        <a:bodyPr/>
        <a:lstStyle/>
        <a:p>
          <a:endParaRPr lang="es-ES"/>
        </a:p>
      </dgm:t>
    </dgm:pt>
    <dgm:pt modelId="{7399FE9B-BFB3-4317-87AD-0027A2EACC0F}">
      <dgm:prSet phldrT="[Texto]" custT="1"/>
      <dgm:spPr/>
      <dgm:t>
        <a:bodyPr/>
        <a:lstStyle/>
        <a:p>
          <a:r>
            <a:rPr lang="es-CL" sz="1900" dirty="0"/>
            <a:t>64% tiene entre 20 y 39 años de experiencia.</a:t>
          </a:r>
          <a:endParaRPr lang="es-ES" sz="1900" dirty="0"/>
        </a:p>
      </dgm:t>
    </dgm:pt>
    <dgm:pt modelId="{BA1FCF85-097F-4C2A-8511-C8F5DDA75462}" type="parTrans" cxnId="{5A8EA96D-E677-4D5A-91E4-DB04F06EFE04}">
      <dgm:prSet/>
      <dgm:spPr/>
      <dgm:t>
        <a:bodyPr/>
        <a:lstStyle/>
        <a:p>
          <a:endParaRPr lang="es-ES"/>
        </a:p>
      </dgm:t>
    </dgm:pt>
    <dgm:pt modelId="{6F461DD0-2CCC-4AC0-9EF8-07C9A7CF29E3}" type="sibTrans" cxnId="{5A8EA96D-E677-4D5A-91E4-DB04F06EFE04}">
      <dgm:prSet/>
      <dgm:spPr/>
      <dgm:t>
        <a:bodyPr/>
        <a:lstStyle/>
        <a:p>
          <a:endParaRPr lang="es-ES"/>
        </a:p>
      </dgm:t>
    </dgm:pt>
    <dgm:pt modelId="{C18BD525-C2E8-4688-B4F7-2F06BEA6DAC2}">
      <dgm:prSet phldrT="[Texto]" custT="1"/>
      <dgm:spPr/>
      <dgm:t>
        <a:bodyPr/>
        <a:lstStyle/>
        <a:p>
          <a:r>
            <a:rPr lang="es-CL" sz="1900" dirty="0"/>
            <a:t>45% son profesores de Educación General Básica. </a:t>
          </a:r>
          <a:endParaRPr lang="es-ES" sz="1900" dirty="0"/>
        </a:p>
      </dgm:t>
    </dgm:pt>
    <dgm:pt modelId="{761A81BA-1684-42E0-B687-76245013D030}" type="parTrans" cxnId="{F2F5DCEC-127E-4315-8124-27ABEF667F0F}">
      <dgm:prSet/>
      <dgm:spPr/>
      <dgm:t>
        <a:bodyPr/>
        <a:lstStyle/>
        <a:p>
          <a:endParaRPr lang="es-ES"/>
        </a:p>
      </dgm:t>
    </dgm:pt>
    <dgm:pt modelId="{C785D2D6-311E-4804-A2ED-F92FE67CBBFF}" type="sibTrans" cxnId="{F2F5DCEC-127E-4315-8124-27ABEF667F0F}">
      <dgm:prSet/>
      <dgm:spPr/>
      <dgm:t>
        <a:bodyPr/>
        <a:lstStyle/>
        <a:p>
          <a:endParaRPr lang="es-ES"/>
        </a:p>
      </dgm:t>
    </dgm:pt>
    <dgm:pt modelId="{848B72F8-D734-49B3-B09B-D5419781EAB3}">
      <dgm:prSet phldrT="[Texto]" custT="1"/>
      <dgm:spPr/>
      <dgm:t>
        <a:bodyPr/>
        <a:lstStyle/>
        <a:p>
          <a:r>
            <a:rPr lang="es-CL" sz="1900" dirty="0"/>
            <a:t>Regiones con mayor porcentaje de nombramientos son Aysén, Atacama y Los Ríos. Las con menor porcentaje son Magallanes, Tarapacá y Arica y Parinacota.</a:t>
          </a:r>
          <a:endParaRPr lang="es-ES" sz="1900" dirty="0"/>
        </a:p>
      </dgm:t>
    </dgm:pt>
    <dgm:pt modelId="{3ED129B8-9968-4207-9193-77D6C41610EA}" type="parTrans" cxnId="{5ECC0D9B-B81B-4296-941E-85DFF1F0F9A8}">
      <dgm:prSet/>
      <dgm:spPr/>
      <dgm:t>
        <a:bodyPr/>
        <a:lstStyle/>
        <a:p>
          <a:endParaRPr lang="es-ES"/>
        </a:p>
      </dgm:t>
    </dgm:pt>
    <dgm:pt modelId="{C1CECB52-A790-4CA8-A3BA-1DC918F470B2}" type="sibTrans" cxnId="{5ECC0D9B-B81B-4296-941E-85DFF1F0F9A8}">
      <dgm:prSet/>
      <dgm:spPr/>
      <dgm:t>
        <a:bodyPr/>
        <a:lstStyle/>
        <a:p>
          <a:endParaRPr lang="es-ES"/>
        </a:p>
      </dgm:t>
    </dgm:pt>
    <dgm:pt modelId="{E2360AC5-963C-4E2E-97EB-C72F5B6A30D8}" type="pres">
      <dgm:prSet presAssocID="{1A13B01C-873B-44DD-83F7-A86EEF9148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CB3B6F3-FED8-401F-A355-1AF45FB41E69}" type="pres">
      <dgm:prSet presAssocID="{66E21DD9-A009-4350-96CF-FCB891C57784}" presName="linNode" presStyleCnt="0"/>
      <dgm:spPr/>
    </dgm:pt>
    <dgm:pt modelId="{260B4F96-7CF7-4D52-931D-6E7C3888AE78}" type="pres">
      <dgm:prSet presAssocID="{66E21DD9-A009-4350-96CF-FCB891C5778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F8FE79E-ABE6-470D-8A7D-01B38E4D9BE8}" type="pres">
      <dgm:prSet presAssocID="{66E21DD9-A009-4350-96CF-FCB891C57784}" presName="descendantText" presStyleLbl="alignAccFollowNode1" presStyleIdx="0" presStyleCnt="1" custScaleY="125000" custLinFactNeighborX="1331" custLinFactNeighborY="154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2F5DCEC-127E-4315-8124-27ABEF667F0F}" srcId="{66E21DD9-A009-4350-96CF-FCB891C57784}" destId="{C18BD525-C2E8-4688-B4F7-2F06BEA6DAC2}" srcOrd="5" destOrd="0" parTransId="{761A81BA-1684-42E0-B687-76245013D030}" sibTransId="{C785D2D6-311E-4804-A2ED-F92FE67CBBFF}"/>
    <dgm:cxn modelId="{A6D5374A-9936-4417-A361-A40C19A4797A}" type="presOf" srcId="{848B72F8-D734-49B3-B09B-D5419781EAB3}" destId="{EF8FE79E-ABE6-470D-8A7D-01B38E4D9BE8}" srcOrd="0" destOrd="6" presId="urn:microsoft.com/office/officeart/2005/8/layout/vList5"/>
    <dgm:cxn modelId="{01E69320-380F-449D-8146-B336B468AB9C}" type="presOf" srcId="{C18BD525-C2E8-4688-B4F7-2F06BEA6DAC2}" destId="{EF8FE79E-ABE6-470D-8A7D-01B38E4D9BE8}" srcOrd="0" destOrd="5" presId="urn:microsoft.com/office/officeart/2005/8/layout/vList5"/>
    <dgm:cxn modelId="{5A8EA96D-E677-4D5A-91E4-DB04F06EFE04}" srcId="{66E21DD9-A009-4350-96CF-FCB891C57784}" destId="{7399FE9B-BFB3-4317-87AD-0027A2EACC0F}" srcOrd="4" destOrd="0" parTransId="{BA1FCF85-097F-4C2A-8511-C8F5DDA75462}" sibTransId="{6F461DD0-2CCC-4AC0-9EF8-07C9A7CF29E3}"/>
    <dgm:cxn modelId="{9DF1C55A-E158-483F-B273-4ED799C9EF52}" srcId="{66E21DD9-A009-4350-96CF-FCB891C57784}" destId="{D080EC0D-C630-4489-B870-0CFEDDF338ED}" srcOrd="0" destOrd="0" parTransId="{0E6AC863-24F7-4875-8CB8-03DEB1C03064}" sibTransId="{16E009A7-E5A1-42E2-A881-9B2FD2627694}"/>
    <dgm:cxn modelId="{E6728AA8-A544-4620-A5E0-69657376E2A3}" type="presOf" srcId="{400585BD-DDCD-44B3-83A6-212C49C344ED}" destId="{EF8FE79E-ABE6-470D-8A7D-01B38E4D9BE8}" srcOrd="0" destOrd="1" presId="urn:microsoft.com/office/officeart/2005/8/layout/vList5"/>
    <dgm:cxn modelId="{F4448876-8DA4-45FC-B000-1F2817D98D13}" srcId="{66E21DD9-A009-4350-96CF-FCB891C57784}" destId="{D81F066F-B58F-4A53-9429-0F24072995B7}" srcOrd="2" destOrd="0" parTransId="{0F8EC6AF-A555-42CA-B685-B1672356DDB1}" sibTransId="{80DEE443-2D33-4164-A5C8-E1433984839E}"/>
    <dgm:cxn modelId="{CDB944EB-7AFC-4E88-A0EC-77D51B7609C5}" srcId="{1A13B01C-873B-44DD-83F7-A86EEF9148FD}" destId="{66E21DD9-A009-4350-96CF-FCB891C57784}" srcOrd="0" destOrd="0" parTransId="{9FE405BD-F7A1-4FFB-A74B-2D278929F474}" sibTransId="{09971C11-A363-4B5C-B24C-84E4B8F81DF9}"/>
    <dgm:cxn modelId="{5ECC0D9B-B81B-4296-941E-85DFF1F0F9A8}" srcId="{66E21DD9-A009-4350-96CF-FCB891C57784}" destId="{848B72F8-D734-49B3-B09B-D5419781EAB3}" srcOrd="6" destOrd="0" parTransId="{3ED129B8-9968-4207-9193-77D6C41610EA}" sibTransId="{C1CECB52-A790-4CA8-A3BA-1DC918F470B2}"/>
    <dgm:cxn modelId="{A18B28BD-E6B0-49B1-A061-6FD28AEB4CB8}" srcId="{66E21DD9-A009-4350-96CF-FCB891C57784}" destId="{49B1C5E2-D5CD-4F73-B59B-10B405D363CF}" srcOrd="3" destOrd="0" parTransId="{3A401E73-F693-4FC2-A613-D31F33F29525}" sibTransId="{7399F958-9871-4410-AD29-673A9B3CC55C}"/>
    <dgm:cxn modelId="{3E617949-2466-4655-9016-654D5A39BDB3}" srcId="{66E21DD9-A009-4350-96CF-FCB891C57784}" destId="{400585BD-DDCD-44B3-83A6-212C49C344ED}" srcOrd="1" destOrd="0" parTransId="{1880EDC0-BD91-4A0B-AEB7-4F6FA711FF97}" sibTransId="{5762E803-0C68-41DF-8361-93CE3A2FC239}"/>
    <dgm:cxn modelId="{03D39E52-8E66-4045-82B6-3AFA02DB3C0A}" type="presOf" srcId="{66E21DD9-A009-4350-96CF-FCB891C57784}" destId="{260B4F96-7CF7-4D52-931D-6E7C3888AE78}" srcOrd="0" destOrd="0" presId="urn:microsoft.com/office/officeart/2005/8/layout/vList5"/>
    <dgm:cxn modelId="{B62D7DDE-EB81-48E4-9058-041A95BB6EEE}" type="presOf" srcId="{49B1C5E2-D5CD-4F73-B59B-10B405D363CF}" destId="{EF8FE79E-ABE6-470D-8A7D-01B38E4D9BE8}" srcOrd="0" destOrd="3" presId="urn:microsoft.com/office/officeart/2005/8/layout/vList5"/>
    <dgm:cxn modelId="{D0F05F6E-240A-407D-AE8E-FE24456703D1}" type="presOf" srcId="{D080EC0D-C630-4489-B870-0CFEDDF338ED}" destId="{EF8FE79E-ABE6-470D-8A7D-01B38E4D9BE8}" srcOrd="0" destOrd="0" presId="urn:microsoft.com/office/officeart/2005/8/layout/vList5"/>
    <dgm:cxn modelId="{D63457FE-891A-4892-B590-536F8B8D8F38}" type="presOf" srcId="{D81F066F-B58F-4A53-9429-0F24072995B7}" destId="{EF8FE79E-ABE6-470D-8A7D-01B38E4D9BE8}" srcOrd="0" destOrd="2" presId="urn:microsoft.com/office/officeart/2005/8/layout/vList5"/>
    <dgm:cxn modelId="{B15B7424-527B-4EFC-9C24-FB670D3ACDC5}" type="presOf" srcId="{7399FE9B-BFB3-4317-87AD-0027A2EACC0F}" destId="{EF8FE79E-ABE6-470D-8A7D-01B38E4D9BE8}" srcOrd="0" destOrd="4" presId="urn:microsoft.com/office/officeart/2005/8/layout/vList5"/>
    <dgm:cxn modelId="{224E6B2C-C148-4763-90A3-8D0533B9C55A}" type="presOf" srcId="{1A13B01C-873B-44DD-83F7-A86EEF9148FD}" destId="{E2360AC5-963C-4E2E-97EB-C72F5B6A30D8}" srcOrd="0" destOrd="0" presId="urn:microsoft.com/office/officeart/2005/8/layout/vList5"/>
    <dgm:cxn modelId="{2EDFD004-3A00-46A4-B28B-4EDB3A4C30CC}" type="presParOf" srcId="{E2360AC5-963C-4E2E-97EB-C72F5B6A30D8}" destId="{FCB3B6F3-FED8-401F-A355-1AF45FB41E69}" srcOrd="0" destOrd="0" presId="urn:microsoft.com/office/officeart/2005/8/layout/vList5"/>
    <dgm:cxn modelId="{F6C1BA11-424F-4972-B283-752723FAC8ED}" type="presParOf" srcId="{FCB3B6F3-FED8-401F-A355-1AF45FB41E69}" destId="{260B4F96-7CF7-4D52-931D-6E7C3888AE78}" srcOrd="0" destOrd="0" presId="urn:microsoft.com/office/officeart/2005/8/layout/vList5"/>
    <dgm:cxn modelId="{4F54F477-FADC-423C-B2BE-08E2A52277C0}" type="presParOf" srcId="{FCB3B6F3-FED8-401F-A355-1AF45FB41E69}" destId="{EF8FE79E-ABE6-470D-8A7D-01B38E4D9B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88392F-FC5A-4ABF-935F-157DDE54538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B4A6D195-4199-4D17-A2EB-4F1EA7DEE27C}">
      <dgm:prSet phldrT="[Texto]" custT="1"/>
      <dgm:spPr/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/>
            <a:t>Representantes del Consejo de Alta Dirección Pública: </a:t>
          </a:r>
          <a:r>
            <a:rPr lang="es-CL" sz="1600" b="0"/>
            <a:t>57 profesionales de reconocida trayectoria en educación presentes en todas las regiones del país. Reciente convocatoria pública para incorporar nuevos profesionales.</a:t>
          </a:r>
          <a:endParaRPr lang="es-CL" sz="1600" b="0" dirty="0"/>
        </a:p>
      </dgm:t>
    </dgm:pt>
    <dgm:pt modelId="{4FDB6F09-7A8E-4002-922F-5FD74F54AF33}" type="parTrans" cxnId="{40D28CE0-43C3-41C6-A55C-28CE24C42E60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328E86EA-71EF-4838-BE39-55110EB74F14}" type="sibTrans" cxnId="{40D28CE0-43C3-41C6-A55C-28CE24C42E60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42516615-50E5-469D-B7E7-5CA3694CDA0D}">
      <dgm:prSet phldrT="[Texto]" custT="1"/>
      <dgm:spPr/>
      <dgm:t>
        <a:bodyPr/>
        <a:lstStyle/>
        <a:p>
          <a:pPr marL="85725" indent="-85725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s-CL" sz="1800" dirty="0">
            <a:solidFill>
              <a:schemeClr val="tx1"/>
            </a:solidFill>
          </a:endParaRPr>
        </a:p>
      </dgm:t>
    </dgm:pt>
    <dgm:pt modelId="{78BDDB96-260E-4CB7-A98E-C67CA8102FC2}" type="parTrans" cxnId="{B8C7D06F-6514-4CA3-93D7-83B6E136434A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141EACB5-5B83-4209-83E2-76C8A5ED0127}" type="sibTrans" cxnId="{B8C7D06F-6514-4CA3-93D7-83B6E136434A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899338CF-FA18-4BC0-9AEB-B3E61CCD2136}">
      <dgm:prSet phldrT="[Texto]" custT="1"/>
      <dgm:spPr>
        <a:solidFill>
          <a:srgbClr val="00B050"/>
        </a:solidFill>
      </dgm:spPr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/>
            <a:t>Empresas Consultoras y Asesorías Externas: </a:t>
          </a:r>
          <a:r>
            <a:rPr lang="es-CL" sz="1600" b="0"/>
            <a:t>Servicio Civil cuenta con 216 empresas y cerca de 1.000 psicólogos registrados, que se han especializado en selección de directivos para el sistema escolar. </a:t>
          </a:r>
          <a:endParaRPr lang="es-CL" sz="1600" b="1" dirty="0"/>
        </a:p>
      </dgm:t>
    </dgm:pt>
    <dgm:pt modelId="{EC963EA3-8BB6-4D40-804D-E6F1DF866D73}" type="parTrans" cxnId="{5141CB1A-C6C9-433B-814B-581C742FB5C0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BF729A85-0348-408A-A0DA-9B87A05F3F6A}" type="sibTrans" cxnId="{5141CB1A-C6C9-433B-814B-581C742FB5C0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3D56DB91-7DE5-4684-8D36-5033991CF769}" type="pres">
      <dgm:prSet presAssocID="{E488392F-FC5A-4ABF-935F-157DDE5453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2C12068-5A6E-43A4-8B29-51E8E43D89D8}" type="pres">
      <dgm:prSet presAssocID="{B4A6D195-4199-4D17-A2EB-4F1EA7DEE27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0FC9851-85D6-457C-BBCA-52681312800B}" type="pres">
      <dgm:prSet presAssocID="{328E86EA-71EF-4838-BE39-55110EB74F14}" presName="spacer" presStyleCnt="0"/>
      <dgm:spPr/>
    </dgm:pt>
    <dgm:pt modelId="{EF45F42E-FD2B-4AE9-9147-3B5E76FD1267}" type="pres">
      <dgm:prSet presAssocID="{899338CF-FA18-4BC0-9AEB-B3E61CCD213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8215EDB-F5E7-4CD2-A8AA-E489E57620FC}" type="pres">
      <dgm:prSet presAssocID="{899338CF-FA18-4BC0-9AEB-B3E61CCD213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BE54FE7-8FC3-4537-B8BA-36CE56A48724}" type="presOf" srcId="{E488392F-FC5A-4ABF-935F-157DDE54538C}" destId="{3D56DB91-7DE5-4684-8D36-5033991CF769}" srcOrd="0" destOrd="0" presId="urn:microsoft.com/office/officeart/2005/8/layout/vList2"/>
    <dgm:cxn modelId="{40D28CE0-43C3-41C6-A55C-28CE24C42E60}" srcId="{E488392F-FC5A-4ABF-935F-157DDE54538C}" destId="{B4A6D195-4199-4D17-A2EB-4F1EA7DEE27C}" srcOrd="0" destOrd="0" parTransId="{4FDB6F09-7A8E-4002-922F-5FD74F54AF33}" sibTransId="{328E86EA-71EF-4838-BE39-55110EB74F14}"/>
    <dgm:cxn modelId="{56B76382-F92B-4844-A4DE-FD0CF2A3B8AA}" type="presOf" srcId="{42516615-50E5-469D-B7E7-5CA3694CDA0D}" destId="{08215EDB-F5E7-4CD2-A8AA-E489E57620FC}" srcOrd="0" destOrd="0" presId="urn:microsoft.com/office/officeart/2005/8/layout/vList2"/>
    <dgm:cxn modelId="{7A07EFB4-EE86-498A-A930-51952637157F}" type="presOf" srcId="{B4A6D195-4199-4D17-A2EB-4F1EA7DEE27C}" destId="{72C12068-5A6E-43A4-8B29-51E8E43D89D8}" srcOrd="0" destOrd="0" presId="urn:microsoft.com/office/officeart/2005/8/layout/vList2"/>
    <dgm:cxn modelId="{5141CB1A-C6C9-433B-814B-581C742FB5C0}" srcId="{E488392F-FC5A-4ABF-935F-157DDE54538C}" destId="{899338CF-FA18-4BC0-9AEB-B3E61CCD2136}" srcOrd="1" destOrd="0" parTransId="{EC963EA3-8BB6-4D40-804D-E6F1DF866D73}" sibTransId="{BF729A85-0348-408A-A0DA-9B87A05F3F6A}"/>
    <dgm:cxn modelId="{B8C7D06F-6514-4CA3-93D7-83B6E136434A}" srcId="{899338CF-FA18-4BC0-9AEB-B3E61CCD2136}" destId="{42516615-50E5-469D-B7E7-5CA3694CDA0D}" srcOrd="0" destOrd="0" parTransId="{78BDDB96-260E-4CB7-A98E-C67CA8102FC2}" sibTransId="{141EACB5-5B83-4209-83E2-76C8A5ED0127}"/>
    <dgm:cxn modelId="{5FDE26D3-BB3C-4BA3-9095-14F099F0941F}" type="presOf" srcId="{899338CF-FA18-4BC0-9AEB-B3E61CCD2136}" destId="{EF45F42E-FD2B-4AE9-9147-3B5E76FD1267}" srcOrd="0" destOrd="0" presId="urn:microsoft.com/office/officeart/2005/8/layout/vList2"/>
    <dgm:cxn modelId="{641F604F-6FB3-432A-876F-6CAAF2A54312}" type="presParOf" srcId="{3D56DB91-7DE5-4684-8D36-5033991CF769}" destId="{72C12068-5A6E-43A4-8B29-51E8E43D89D8}" srcOrd="0" destOrd="0" presId="urn:microsoft.com/office/officeart/2005/8/layout/vList2"/>
    <dgm:cxn modelId="{B78376C4-C1A3-4AB3-B1CE-68B8AED861C0}" type="presParOf" srcId="{3D56DB91-7DE5-4684-8D36-5033991CF769}" destId="{80FC9851-85D6-457C-BBCA-52681312800B}" srcOrd="1" destOrd="0" presId="urn:microsoft.com/office/officeart/2005/8/layout/vList2"/>
    <dgm:cxn modelId="{8E2A0ACF-4DDC-4E86-879F-0863F7D0BD7F}" type="presParOf" srcId="{3D56DB91-7DE5-4684-8D36-5033991CF769}" destId="{EF45F42E-FD2B-4AE9-9147-3B5E76FD1267}" srcOrd="2" destOrd="0" presId="urn:microsoft.com/office/officeart/2005/8/layout/vList2"/>
    <dgm:cxn modelId="{DD175A24-0FD3-48CF-96CB-66FB9FDC14E5}" type="presParOf" srcId="{3D56DB91-7DE5-4684-8D36-5033991CF769}" destId="{08215EDB-F5E7-4CD2-A8AA-E489E57620F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88392F-FC5A-4ABF-935F-157DDE54538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B4A6D195-4199-4D17-A2EB-4F1EA7DEE27C}">
      <dgm:prSet phldrT="[Texto]" custT="1"/>
      <dgm:spPr/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dirty="0"/>
            <a:t>	Selección de mejores líderes escolares: </a:t>
          </a:r>
          <a:r>
            <a:rPr lang="es-CL" sz="1600" b="0" dirty="0"/>
            <a:t>Concursos fundados en principios de mérito y transparencia en el ámbito municipal.</a:t>
          </a:r>
        </a:p>
      </dgm:t>
    </dgm:pt>
    <dgm:pt modelId="{4FDB6F09-7A8E-4002-922F-5FD74F54AF33}" type="parTrans" cxnId="{40D28CE0-43C3-41C6-A55C-28CE24C42E60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328E86EA-71EF-4838-BE39-55110EB74F14}" type="sibTrans" cxnId="{40D28CE0-43C3-41C6-A55C-28CE24C42E60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42516615-50E5-469D-B7E7-5CA3694CDA0D}">
      <dgm:prSet phldrT="[Texto]" custT="1"/>
      <dgm:spPr/>
      <dgm:t>
        <a:bodyPr/>
        <a:lstStyle/>
        <a:p>
          <a:pPr marL="85725" indent="-85725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s-CL" sz="1800" dirty="0">
            <a:solidFill>
              <a:schemeClr val="tx1"/>
            </a:solidFill>
          </a:endParaRPr>
        </a:p>
      </dgm:t>
    </dgm:pt>
    <dgm:pt modelId="{78BDDB96-260E-4CB7-A98E-C67CA8102FC2}" type="parTrans" cxnId="{B8C7D06F-6514-4CA3-93D7-83B6E136434A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141EACB5-5B83-4209-83E2-76C8A5ED0127}" type="sibTrans" cxnId="{B8C7D06F-6514-4CA3-93D7-83B6E136434A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00FF2BB5-2D2E-4B5F-A93B-ED34549F093E}">
      <dgm:prSet phldrT="[Texto]" custT="1"/>
      <dgm:spPr/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dirty="0"/>
            <a:t>	Relación de confianza y colaboración entre los Municipios y Servicio Civil: </a:t>
          </a:r>
          <a:r>
            <a:rPr lang="es-CL" sz="1600" b="0" dirty="0"/>
            <a:t>Nuestro acompañamiento transciende la concursabilidad, dando solidez y legitimidad a los procesos de selección.</a:t>
          </a:r>
        </a:p>
      </dgm:t>
    </dgm:pt>
    <dgm:pt modelId="{567CEDF0-0E7F-4154-ABA4-95A082620DF5}" type="parTrans" cxnId="{099019E3-C22F-4E20-92E4-92FBA805760F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A2FBCF1D-D484-4378-AE30-A71AA87919A2}" type="sibTrans" cxnId="{099019E3-C22F-4E20-92E4-92FBA805760F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16703071-8885-460C-9A31-711582109B91}">
      <dgm:prSet phldrT="[Texto]" custT="1"/>
      <dgm:spPr>
        <a:ln>
          <a:solidFill>
            <a:schemeClr val="accent1"/>
          </a:solidFill>
        </a:ln>
      </dgm:spPr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dirty="0"/>
            <a:t>	Herramientas y lineamientos de Servicio Civil se han integrado a la gestión municipal: </a:t>
          </a:r>
          <a:r>
            <a:rPr lang="es-CL" sz="1600" b="0" dirty="0"/>
            <a:t>Estudios de Servicio Civil muestran que este conocimiento se ha traspasado a otros ámbitos de la gestión municipal.</a:t>
          </a:r>
        </a:p>
      </dgm:t>
    </dgm:pt>
    <dgm:pt modelId="{923F4016-AD59-49C0-8AA5-E71F05C1E3ED}" type="parTrans" cxnId="{064883F5-8147-48EA-9D72-38FC6144FA19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3C2F51F4-7EB9-4F46-AFF3-097185F48F2F}" type="sibTrans" cxnId="{064883F5-8147-48EA-9D72-38FC6144FA19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6F1189B9-068B-4140-BE80-8BE74E666557}">
      <dgm:prSet phldrT="[Texto]" custT="1"/>
      <dgm:spPr>
        <a:solidFill>
          <a:srgbClr val="00B050"/>
        </a:solidFill>
      </dgm:spPr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dirty="0"/>
            <a:t> Mirada territorial: </a:t>
          </a:r>
          <a:r>
            <a:rPr lang="es-CL" sz="1600" b="0" dirty="0"/>
            <a:t>Elaboración de perfiles de acuerdo a las necesidades educativas de cada comunidad.</a:t>
          </a:r>
          <a:endParaRPr lang="es-CL" sz="1600" b="1" dirty="0"/>
        </a:p>
      </dgm:t>
    </dgm:pt>
    <dgm:pt modelId="{BBF766F5-4940-4EB1-B617-BF5841DD94BD}" type="parTrans" cxnId="{7A63A905-19E5-4F69-810D-AAF9C9201900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582D42BB-B358-4419-8574-B506EFCA8BA2}" type="sibTrans" cxnId="{7A63A905-19E5-4F69-810D-AAF9C9201900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3D56DB91-7DE5-4684-8D36-5033991CF769}" type="pres">
      <dgm:prSet presAssocID="{E488392F-FC5A-4ABF-935F-157DDE5453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CCC7708-648C-4406-9191-F5E14856B6D1}" type="pres">
      <dgm:prSet presAssocID="{B4A6D195-4199-4D17-A2EB-4F1EA7DEE27C}" presName="parentText" presStyleLbl="node1" presStyleIdx="0" presStyleCnt="4" custLinFactNeighborX="-1181" custLinFactNeighborY="-1268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3279904-2FC1-4205-8CFB-09647BBFAB63}" type="pres">
      <dgm:prSet presAssocID="{328E86EA-71EF-4838-BE39-55110EB74F14}" presName="spacer" presStyleCnt="0"/>
      <dgm:spPr/>
    </dgm:pt>
    <dgm:pt modelId="{91B96C44-BC0F-4495-83F8-AE7FDBB9FBB2}" type="pres">
      <dgm:prSet presAssocID="{00FF2BB5-2D2E-4B5F-A93B-ED34549F0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71FD0DF-5CB0-4120-ACE2-3625FA186763}" type="pres">
      <dgm:prSet presAssocID="{A2FBCF1D-D484-4378-AE30-A71AA87919A2}" presName="spacer" presStyleCnt="0"/>
      <dgm:spPr/>
    </dgm:pt>
    <dgm:pt modelId="{025E553A-3D30-499D-A7D7-33F4D9D5D29E}" type="pres">
      <dgm:prSet presAssocID="{16703071-8885-460C-9A31-711582109B9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B3D83E5-9439-4B0D-9565-6D5BB3667AEA}" type="pres">
      <dgm:prSet presAssocID="{3C2F51F4-7EB9-4F46-AFF3-097185F48F2F}" presName="spacer" presStyleCnt="0"/>
      <dgm:spPr/>
    </dgm:pt>
    <dgm:pt modelId="{8FCF9008-04B7-4C0E-BD2C-65FE9B6DCDE6}" type="pres">
      <dgm:prSet presAssocID="{6F1189B9-068B-4140-BE80-8BE74E66655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283F601-6FF5-4339-B7E5-3601E7581714}" type="pres">
      <dgm:prSet presAssocID="{6F1189B9-068B-4140-BE80-8BE74E66655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B541280-78A7-426E-A34C-C24206E1F553}" type="presOf" srcId="{00FF2BB5-2D2E-4B5F-A93B-ED34549F093E}" destId="{91B96C44-BC0F-4495-83F8-AE7FDBB9FBB2}" srcOrd="0" destOrd="0" presId="urn:microsoft.com/office/officeart/2005/8/layout/vList2"/>
    <dgm:cxn modelId="{064883F5-8147-48EA-9D72-38FC6144FA19}" srcId="{E488392F-FC5A-4ABF-935F-157DDE54538C}" destId="{16703071-8885-460C-9A31-711582109B91}" srcOrd="2" destOrd="0" parTransId="{923F4016-AD59-49C0-8AA5-E71F05C1E3ED}" sibTransId="{3C2F51F4-7EB9-4F46-AFF3-097185F48F2F}"/>
    <dgm:cxn modelId="{B8C7D06F-6514-4CA3-93D7-83B6E136434A}" srcId="{6F1189B9-068B-4140-BE80-8BE74E666557}" destId="{42516615-50E5-469D-B7E7-5CA3694CDA0D}" srcOrd="0" destOrd="0" parTransId="{78BDDB96-260E-4CB7-A98E-C67CA8102FC2}" sibTransId="{141EACB5-5B83-4209-83E2-76C8A5ED0127}"/>
    <dgm:cxn modelId="{F714EFEA-45C0-4054-A6A9-775F48A0085D}" type="presOf" srcId="{42516615-50E5-469D-B7E7-5CA3694CDA0D}" destId="{9283F601-6FF5-4339-B7E5-3601E7581714}" srcOrd="0" destOrd="0" presId="urn:microsoft.com/office/officeart/2005/8/layout/vList2"/>
    <dgm:cxn modelId="{C0821803-F5AD-45C8-8B34-71E856739A30}" type="presOf" srcId="{E488392F-FC5A-4ABF-935F-157DDE54538C}" destId="{3D56DB91-7DE5-4684-8D36-5033991CF769}" srcOrd="0" destOrd="0" presId="urn:microsoft.com/office/officeart/2005/8/layout/vList2"/>
    <dgm:cxn modelId="{40D28CE0-43C3-41C6-A55C-28CE24C42E60}" srcId="{E488392F-FC5A-4ABF-935F-157DDE54538C}" destId="{B4A6D195-4199-4D17-A2EB-4F1EA7DEE27C}" srcOrd="0" destOrd="0" parTransId="{4FDB6F09-7A8E-4002-922F-5FD74F54AF33}" sibTransId="{328E86EA-71EF-4838-BE39-55110EB74F14}"/>
    <dgm:cxn modelId="{E2F70216-5B0A-47EA-ACDE-E1CA7254C96C}" type="presOf" srcId="{6F1189B9-068B-4140-BE80-8BE74E666557}" destId="{8FCF9008-04B7-4C0E-BD2C-65FE9B6DCDE6}" srcOrd="0" destOrd="0" presId="urn:microsoft.com/office/officeart/2005/8/layout/vList2"/>
    <dgm:cxn modelId="{4248A0C6-0076-4C86-B7D1-C50C6C082604}" type="presOf" srcId="{B4A6D195-4199-4D17-A2EB-4F1EA7DEE27C}" destId="{2CCC7708-648C-4406-9191-F5E14856B6D1}" srcOrd="0" destOrd="0" presId="urn:microsoft.com/office/officeart/2005/8/layout/vList2"/>
    <dgm:cxn modelId="{07B7649D-313A-4FB3-B52E-464FBB512337}" type="presOf" srcId="{16703071-8885-460C-9A31-711582109B91}" destId="{025E553A-3D30-499D-A7D7-33F4D9D5D29E}" srcOrd="0" destOrd="0" presId="urn:microsoft.com/office/officeart/2005/8/layout/vList2"/>
    <dgm:cxn modelId="{7A63A905-19E5-4F69-810D-AAF9C9201900}" srcId="{E488392F-FC5A-4ABF-935F-157DDE54538C}" destId="{6F1189B9-068B-4140-BE80-8BE74E666557}" srcOrd="3" destOrd="0" parTransId="{BBF766F5-4940-4EB1-B617-BF5841DD94BD}" sibTransId="{582D42BB-B358-4419-8574-B506EFCA8BA2}"/>
    <dgm:cxn modelId="{099019E3-C22F-4E20-92E4-92FBA805760F}" srcId="{E488392F-FC5A-4ABF-935F-157DDE54538C}" destId="{00FF2BB5-2D2E-4B5F-A93B-ED34549F093E}" srcOrd="1" destOrd="0" parTransId="{567CEDF0-0E7F-4154-ABA4-95A082620DF5}" sibTransId="{A2FBCF1D-D484-4378-AE30-A71AA87919A2}"/>
    <dgm:cxn modelId="{08136981-8546-404A-8878-1B71E9192935}" type="presParOf" srcId="{3D56DB91-7DE5-4684-8D36-5033991CF769}" destId="{2CCC7708-648C-4406-9191-F5E14856B6D1}" srcOrd="0" destOrd="0" presId="urn:microsoft.com/office/officeart/2005/8/layout/vList2"/>
    <dgm:cxn modelId="{C1CD7996-5E4A-4FC3-ABF1-B974A9C0D7FF}" type="presParOf" srcId="{3D56DB91-7DE5-4684-8D36-5033991CF769}" destId="{43279904-2FC1-4205-8CFB-09647BBFAB63}" srcOrd="1" destOrd="0" presId="urn:microsoft.com/office/officeart/2005/8/layout/vList2"/>
    <dgm:cxn modelId="{2894106B-3BC0-403E-BAAC-58BFF162A250}" type="presParOf" srcId="{3D56DB91-7DE5-4684-8D36-5033991CF769}" destId="{91B96C44-BC0F-4495-83F8-AE7FDBB9FBB2}" srcOrd="2" destOrd="0" presId="urn:microsoft.com/office/officeart/2005/8/layout/vList2"/>
    <dgm:cxn modelId="{0ABD74C4-B5E2-424C-9541-3914D674BA94}" type="presParOf" srcId="{3D56DB91-7DE5-4684-8D36-5033991CF769}" destId="{571FD0DF-5CB0-4120-ACE2-3625FA186763}" srcOrd="3" destOrd="0" presId="urn:microsoft.com/office/officeart/2005/8/layout/vList2"/>
    <dgm:cxn modelId="{25C0C8A8-B376-45C0-9631-36D42A345676}" type="presParOf" srcId="{3D56DB91-7DE5-4684-8D36-5033991CF769}" destId="{025E553A-3D30-499D-A7D7-33F4D9D5D29E}" srcOrd="4" destOrd="0" presId="urn:microsoft.com/office/officeart/2005/8/layout/vList2"/>
    <dgm:cxn modelId="{02F2DEA1-026E-4830-BDAC-96C0AC9EA11A}" type="presParOf" srcId="{3D56DB91-7DE5-4684-8D36-5033991CF769}" destId="{2B3D83E5-9439-4B0D-9565-6D5BB3667AEA}" srcOrd="5" destOrd="0" presId="urn:microsoft.com/office/officeart/2005/8/layout/vList2"/>
    <dgm:cxn modelId="{F2D5EAD3-9976-479D-9C40-8C0A1DC121DF}" type="presParOf" srcId="{3D56DB91-7DE5-4684-8D36-5033991CF769}" destId="{8FCF9008-04B7-4C0E-BD2C-65FE9B6DCDE6}" srcOrd="6" destOrd="0" presId="urn:microsoft.com/office/officeart/2005/8/layout/vList2"/>
    <dgm:cxn modelId="{38C8951D-F90D-4652-9B1F-E82ACF16A62C}" type="presParOf" srcId="{3D56DB91-7DE5-4684-8D36-5033991CF769}" destId="{9283F601-6FF5-4339-B7E5-3601E758171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88392F-FC5A-4ABF-935F-157DDE54538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B4A6D195-4199-4D17-A2EB-4F1EA7DEE27C}">
      <dgm:prSet phldrT="[Texto]" custT="1"/>
      <dgm:spPr/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dirty="0"/>
            <a:t>	Mérito: </a:t>
          </a:r>
          <a:r>
            <a:rPr lang="es-CL" sz="1600" b="0" dirty="0"/>
            <a:t>Condición esencial para asumir responsabilidades directivas en educación.</a:t>
          </a:r>
        </a:p>
      </dgm:t>
    </dgm:pt>
    <dgm:pt modelId="{4FDB6F09-7A8E-4002-922F-5FD74F54AF33}" type="parTrans" cxnId="{40D28CE0-43C3-41C6-A55C-28CE24C42E60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328E86EA-71EF-4838-BE39-55110EB74F14}" type="sibTrans" cxnId="{40D28CE0-43C3-41C6-A55C-28CE24C42E60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423EF559-CBFD-46A6-B905-57C3556ADD3E}">
      <dgm:prSet phldrT="[Texto]" custT="1"/>
      <dgm:spPr/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dirty="0"/>
            <a:t>	Alta motivación y compromiso en el ejercicio del cargo: </a:t>
          </a:r>
          <a:r>
            <a:rPr lang="es-CL" sz="1600" b="0" dirty="0"/>
            <a:t>93% de DEE y 89% de DAEM declara alto nivel de satisfacción en el ejercicio del cargo. </a:t>
          </a:r>
          <a:endParaRPr lang="es-CL" sz="1600" b="1" dirty="0"/>
        </a:p>
      </dgm:t>
    </dgm:pt>
    <dgm:pt modelId="{073E42DF-022D-41A1-A7E2-B21C83362B6D}" type="parTrans" cxnId="{5025EADE-5F8B-4BAC-9EAF-3B27E843BC1C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8E2295E9-D410-4891-9B8D-0A733FFCA166}" type="sibTrans" cxnId="{5025EADE-5F8B-4BAC-9EAF-3B27E843BC1C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1CE2F743-D286-48BF-A0C3-2E9431E534E0}">
      <dgm:prSet phldrT="[Texto]" custT="1"/>
      <dgm:spPr>
        <a:solidFill>
          <a:srgbClr val="00B050"/>
        </a:solidFill>
      </dgm:spPr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dirty="0"/>
            <a:t>	Cultura evaluativa de los directivos</a:t>
          </a:r>
          <a:r>
            <a:rPr lang="es-CL" sz="1600" b="0" dirty="0"/>
            <a:t>. Convenios de desempeño son herramientas de gestión fundamentales para DEE y DAEM.</a:t>
          </a:r>
          <a:endParaRPr lang="es-CL" sz="1600" b="1" dirty="0"/>
        </a:p>
      </dgm:t>
    </dgm:pt>
    <dgm:pt modelId="{868BD8A0-6D03-4D1C-B807-CEA99987B853}" type="parTrans" cxnId="{E9A2AE2D-AFA5-4FF2-A7BB-5585B564015D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8859BCE5-D8EF-44CB-AF52-224879F45785}" type="sibTrans" cxnId="{E9A2AE2D-AFA5-4FF2-A7BB-5585B564015D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0F99E32E-DC5A-4D25-B72B-B8CC6A16354A}">
      <dgm:prSet phldrT="[Texto]" custT="1"/>
      <dgm:spPr/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dirty="0"/>
            <a:t>	Permanencia en los cargos contribuye a continuidad de gestión: </a:t>
          </a:r>
          <a:r>
            <a:rPr lang="es-CL" sz="1600" b="0" dirty="0"/>
            <a:t>Según estudio de Servicio Civil, </a:t>
          </a:r>
          <a:r>
            <a:rPr lang="es-ES" sz="1600" dirty="0"/>
            <a:t>97% de DEE y el 100% de DAEM encuestados permanece ejerciendo su rol en el establecimiento en el que fue nombrado. </a:t>
          </a:r>
          <a:endParaRPr lang="es-CL" sz="1600" b="0" dirty="0"/>
        </a:p>
      </dgm:t>
    </dgm:pt>
    <dgm:pt modelId="{A91E0DFB-C576-41F9-8BF4-275605766D03}" type="parTrans" cxnId="{DB395A8E-A194-4F15-8EB7-FB53AC9457C4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28AA215F-E884-4886-866A-E655513F9EA5}" type="sibTrans" cxnId="{DB395A8E-A194-4F15-8EB7-FB53AC9457C4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3D56DB91-7DE5-4684-8D36-5033991CF769}" type="pres">
      <dgm:prSet presAssocID="{E488392F-FC5A-4ABF-935F-157DDE5453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7F0C4F7-5B13-4DD5-A35C-D0E92DA31ABE}" type="pres">
      <dgm:prSet presAssocID="{B4A6D195-4199-4D17-A2EB-4F1EA7DEE27C}" presName="parentText" presStyleLbl="node1" presStyleIdx="0" presStyleCnt="4" custLinFactNeighborY="644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4A128F1-41DB-4F30-B06A-5A68421BA247}" type="pres">
      <dgm:prSet presAssocID="{328E86EA-71EF-4838-BE39-55110EB74F14}" presName="spacer" presStyleCnt="0"/>
      <dgm:spPr/>
    </dgm:pt>
    <dgm:pt modelId="{624CE561-7746-4A93-9530-4C89524FC35D}" type="pres">
      <dgm:prSet presAssocID="{0F99E32E-DC5A-4D25-B72B-B8CC6A16354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3002842-14A0-4E7C-AB38-1893813FA944}" type="pres">
      <dgm:prSet presAssocID="{28AA215F-E884-4886-866A-E655513F9EA5}" presName="spacer" presStyleCnt="0"/>
      <dgm:spPr/>
    </dgm:pt>
    <dgm:pt modelId="{A095FB72-FCEE-47AE-A1D5-0CE9DC959F2B}" type="pres">
      <dgm:prSet presAssocID="{423EF559-CBFD-46A6-B905-57C3556ADD3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2C67ECF-4402-471B-9D90-AF01DF4E5849}" type="pres">
      <dgm:prSet presAssocID="{8E2295E9-D410-4891-9B8D-0A733FFCA166}" presName="spacer" presStyleCnt="0"/>
      <dgm:spPr/>
    </dgm:pt>
    <dgm:pt modelId="{35F89344-9B46-4025-95EB-7F298A1117D9}" type="pres">
      <dgm:prSet presAssocID="{1CE2F743-D286-48BF-A0C3-2E9431E534E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7CCB100-31E6-4068-962E-3106077AE749}" type="presOf" srcId="{1CE2F743-D286-48BF-A0C3-2E9431E534E0}" destId="{35F89344-9B46-4025-95EB-7F298A1117D9}" srcOrd="0" destOrd="0" presId="urn:microsoft.com/office/officeart/2005/8/layout/vList2"/>
    <dgm:cxn modelId="{6ECB7894-6A9E-45C3-883B-2550F9A985B7}" type="presOf" srcId="{423EF559-CBFD-46A6-B905-57C3556ADD3E}" destId="{A095FB72-FCEE-47AE-A1D5-0CE9DC959F2B}" srcOrd="0" destOrd="0" presId="urn:microsoft.com/office/officeart/2005/8/layout/vList2"/>
    <dgm:cxn modelId="{836FD94D-E9EB-43A1-AEF9-609347FFB850}" type="presOf" srcId="{E488392F-FC5A-4ABF-935F-157DDE54538C}" destId="{3D56DB91-7DE5-4684-8D36-5033991CF769}" srcOrd="0" destOrd="0" presId="urn:microsoft.com/office/officeart/2005/8/layout/vList2"/>
    <dgm:cxn modelId="{6473B93E-8410-44BD-BB74-371831A95108}" type="presOf" srcId="{0F99E32E-DC5A-4D25-B72B-B8CC6A16354A}" destId="{624CE561-7746-4A93-9530-4C89524FC35D}" srcOrd="0" destOrd="0" presId="urn:microsoft.com/office/officeart/2005/8/layout/vList2"/>
    <dgm:cxn modelId="{5025EADE-5F8B-4BAC-9EAF-3B27E843BC1C}" srcId="{E488392F-FC5A-4ABF-935F-157DDE54538C}" destId="{423EF559-CBFD-46A6-B905-57C3556ADD3E}" srcOrd="2" destOrd="0" parTransId="{073E42DF-022D-41A1-A7E2-B21C83362B6D}" sibTransId="{8E2295E9-D410-4891-9B8D-0A733FFCA166}"/>
    <dgm:cxn modelId="{DB395A8E-A194-4F15-8EB7-FB53AC9457C4}" srcId="{E488392F-FC5A-4ABF-935F-157DDE54538C}" destId="{0F99E32E-DC5A-4D25-B72B-B8CC6A16354A}" srcOrd="1" destOrd="0" parTransId="{A91E0DFB-C576-41F9-8BF4-275605766D03}" sibTransId="{28AA215F-E884-4886-866A-E655513F9EA5}"/>
    <dgm:cxn modelId="{24983BAD-7063-4BEE-89B3-DDA34F8D6C79}" type="presOf" srcId="{B4A6D195-4199-4D17-A2EB-4F1EA7DEE27C}" destId="{87F0C4F7-5B13-4DD5-A35C-D0E92DA31ABE}" srcOrd="0" destOrd="0" presId="urn:microsoft.com/office/officeart/2005/8/layout/vList2"/>
    <dgm:cxn modelId="{40D28CE0-43C3-41C6-A55C-28CE24C42E60}" srcId="{E488392F-FC5A-4ABF-935F-157DDE54538C}" destId="{B4A6D195-4199-4D17-A2EB-4F1EA7DEE27C}" srcOrd="0" destOrd="0" parTransId="{4FDB6F09-7A8E-4002-922F-5FD74F54AF33}" sibTransId="{328E86EA-71EF-4838-BE39-55110EB74F14}"/>
    <dgm:cxn modelId="{E9A2AE2D-AFA5-4FF2-A7BB-5585B564015D}" srcId="{E488392F-FC5A-4ABF-935F-157DDE54538C}" destId="{1CE2F743-D286-48BF-A0C3-2E9431E534E0}" srcOrd="3" destOrd="0" parTransId="{868BD8A0-6D03-4D1C-B807-CEA99987B853}" sibTransId="{8859BCE5-D8EF-44CB-AF52-224879F45785}"/>
    <dgm:cxn modelId="{8AA332E5-D3C9-4BEE-BD1B-91DBDC974DFD}" type="presParOf" srcId="{3D56DB91-7DE5-4684-8D36-5033991CF769}" destId="{87F0C4F7-5B13-4DD5-A35C-D0E92DA31ABE}" srcOrd="0" destOrd="0" presId="urn:microsoft.com/office/officeart/2005/8/layout/vList2"/>
    <dgm:cxn modelId="{52A209C0-61F0-4F89-96C7-CC437488392A}" type="presParOf" srcId="{3D56DB91-7DE5-4684-8D36-5033991CF769}" destId="{94A128F1-41DB-4F30-B06A-5A68421BA247}" srcOrd="1" destOrd="0" presId="urn:microsoft.com/office/officeart/2005/8/layout/vList2"/>
    <dgm:cxn modelId="{ABA7C41B-3CA1-4B65-A284-388A94FC829C}" type="presParOf" srcId="{3D56DB91-7DE5-4684-8D36-5033991CF769}" destId="{624CE561-7746-4A93-9530-4C89524FC35D}" srcOrd="2" destOrd="0" presId="urn:microsoft.com/office/officeart/2005/8/layout/vList2"/>
    <dgm:cxn modelId="{1B62AC5D-EC8E-4487-8299-F4447A3D0EB3}" type="presParOf" srcId="{3D56DB91-7DE5-4684-8D36-5033991CF769}" destId="{43002842-14A0-4E7C-AB38-1893813FA944}" srcOrd="3" destOrd="0" presId="urn:microsoft.com/office/officeart/2005/8/layout/vList2"/>
    <dgm:cxn modelId="{6257D12C-D9B9-453B-8E33-20D2F8DA1CCB}" type="presParOf" srcId="{3D56DB91-7DE5-4684-8D36-5033991CF769}" destId="{A095FB72-FCEE-47AE-A1D5-0CE9DC959F2B}" srcOrd="4" destOrd="0" presId="urn:microsoft.com/office/officeart/2005/8/layout/vList2"/>
    <dgm:cxn modelId="{7B6BF631-A5B5-495B-B7A3-0BE520A0C413}" type="presParOf" srcId="{3D56DB91-7DE5-4684-8D36-5033991CF769}" destId="{72C67ECF-4402-471B-9D90-AF01DF4E5849}" srcOrd="5" destOrd="0" presId="urn:microsoft.com/office/officeart/2005/8/layout/vList2"/>
    <dgm:cxn modelId="{1FF0B2C7-26EE-4D4B-BB44-5548DA4D59F6}" type="presParOf" srcId="{3D56DB91-7DE5-4684-8D36-5033991CF769}" destId="{35F89344-9B46-4025-95EB-7F298A1117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88392F-FC5A-4ABF-935F-157DDE54538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8B6C83A0-E158-4B73-826A-6C0F3FB95C9D}">
      <dgm:prSet phldrT="[Texto]" custT="1"/>
      <dgm:spPr/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dirty="0"/>
            <a:t>	</a:t>
          </a:r>
          <a:r>
            <a:rPr lang="es-CL" sz="1600" b="1" dirty="0" smtClean="0"/>
            <a:t>Estudiar </a:t>
          </a:r>
          <a:r>
            <a:rPr lang="es-CL" sz="1600" b="1" dirty="0"/>
            <a:t>requisitos de encasillamiento para ser directivo en la carrera profesional docente: </a:t>
          </a:r>
          <a:r>
            <a:rPr lang="es-CL" sz="1600" b="0" dirty="0"/>
            <a:t>Esta exclusión ha significado una baja en las postulaciones desde agosto de este año 2017.</a:t>
          </a:r>
        </a:p>
      </dgm:t>
    </dgm:pt>
    <dgm:pt modelId="{708CDD1D-9A3C-42AA-9978-EBD83605602F}" type="parTrans" cxnId="{007A6E54-0102-46F6-A85C-23EF21FE004A}">
      <dgm:prSet/>
      <dgm:spPr/>
      <dgm:t>
        <a:bodyPr/>
        <a:lstStyle/>
        <a:p>
          <a:endParaRPr lang="es-CL" sz="1800">
            <a:solidFill>
              <a:schemeClr val="tx1"/>
            </a:solidFill>
          </a:endParaRPr>
        </a:p>
      </dgm:t>
    </dgm:pt>
    <dgm:pt modelId="{080F4325-1726-4601-8439-0C90567F6574}" type="sibTrans" cxnId="{007A6E54-0102-46F6-A85C-23EF21FE004A}">
      <dgm:prSet/>
      <dgm:spPr/>
      <dgm:t>
        <a:bodyPr/>
        <a:lstStyle/>
        <a:p>
          <a:endParaRPr lang="es-CL" sz="1800">
            <a:solidFill>
              <a:schemeClr val="tx1"/>
            </a:solidFill>
          </a:endParaRPr>
        </a:p>
      </dgm:t>
    </dgm:pt>
    <dgm:pt modelId="{2F645221-812E-47DD-8990-9CE5C18C4186}">
      <dgm:prSet phldrT="[Texto]" custT="1"/>
      <dgm:spPr/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dirty="0"/>
            <a:t>	Otorgar mayores atribuciones a Servicio Civil para gestionar desempeño: </a:t>
          </a:r>
          <a:r>
            <a:rPr lang="es-CL" sz="1600" b="0" dirty="0"/>
            <a:t>En elaboración y seguimiento de convenios de DEE y Jefes DAEM durante el periodo de transición, similar al rol que tendrá para cargos de Servicios Locales de Educación. </a:t>
          </a:r>
          <a:endParaRPr lang="es-CL" sz="1600" b="1" dirty="0"/>
        </a:p>
      </dgm:t>
    </dgm:pt>
    <dgm:pt modelId="{9647A25A-2C7C-44DD-91DE-140F1A58A480}" type="parTrans" cxnId="{F3370E6C-46E4-43D4-93F5-FFBC10821EFD}">
      <dgm:prSet/>
      <dgm:spPr/>
      <dgm:t>
        <a:bodyPr/>
        <a:lstStyle/>
        <a:p>
          <a:endParaRPr lang="es-CL" sz="1800">
            <a:solidFill>
              <a:schemeClr val="tx1"/>
            </a:solidFill>
          </a:endParaRPr>
        </a:p>
      </dgm:t>
    </dgm:pt>
    <dgm:pt modelId="{1E6F694A-AF24-425F-9D67-33DC51CC5475}" type="sibTrans" cxnId="{F3370E6C-46E4-43D4-93F5-FFBC10821EFD}">
      <dgm:prSet/>
      <dgm:spPr/>
      <dgm:t>
        <a:bodyPr/>
        <a:lstStyle/>
        <a:p>
          <a:endParaRPr lang="es-CL" sz="1800">
            <a:solidFill>
              <a:schemeClr val="tx1"/>
            </a:solidFill>
          </a:endParaRPr>
        </a:p>
      </dgm:t>
    </dgm:pt>
    <dgm:pt modelId="{E316020D-79D4-4C05-80A1-E324B84B181F}">
      <dgm:prSet phldrT="[Texto]" custT="1"/>
      <dgm:spPr/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dirty="0"/>
            <a:t>	Articular un modelo integral de desarrollo directivo: </a:t>
          </a:r>
          <a:r>
            <a:rPr lang="es-CL" sz="1600" b="0" dirty="0"/>
            <a:t>Selección, inducción, formación y evaluación de los directivos.</a:t>
          </a:r>
        </a:p>
      </dgm:t>
    </dgm:pt>
    <dgm:pt modelId="{C0075185-B877-43DA-A80B-88B09DB4C357}" type="parTrans" cxnId="{B5F2FCC0-456B-4E6E-82EC-6A46BEE6B484}">
      <dgm:prSet/>
      <dgm:spPr/>
      <dgm:t>
        <a:bodyPr/>
        <a:lstStyle/>
        <a:p>
          <a:endParaRPr lang="es-CL" sz="1800">
            <a:solidFill>
              <a:schemeClr val="tx1"/>
            </a:solidFill>
          </a:endParaRPr>
        </a:p>
      </dgm:t>
    </dgm:pt>
    <dgm:pt modelId="{6338375B-3BD3-4E4A-84D1-033100037F5D}" type="sibTrans" cxnId="{B5F2FCC0-456B-4E6E-82EC-6A46BEE6B484}">
      <dgm:prSet/>
      <dgm:spPr/>
      <dgm:t>
        <a:bodyPr/>
        <a:lstStyle/>
        <a:p>
          <a:endParaRPr lang="es-CL" sz="1800">
            <a:solidFill>
              <a:schemeClr val="tx1"/>
            </a:solidFill>
          </a:endParaRPr>
        </a:p>
      </dgm:t>
    </dgm:pt>
    <dgm:pt modelId="{A21756FD-2A98-42DC-A2B7-3453336EF1AF}">
      <dgm:prSet phldrT="[Texto]" custT="1"/>
      <dgm:spPr/>
      <dgm:t>
        <a:bodyPr/>
        <a:lstStyle/>
        <a:p>
          <a:pPr marL="85725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dirty="0"/>
            <a:t>	Materializar atribuciones directivas conferidas por la ley: </a:t>
          </a:r>
          <a:r>
            <a:rPr lang="es-CL" sz="1600" b="0" dirty="0"/>
            <a:t>En</a:t>
          </a:r>
          <a:r>
            <a:rPr lang="es-CL" sz="1600" b="1" dirty="0"/>
            <a:t> </a:t>
          </a:r>
          <a:r>
            <a:rPr lang="es-CL" sz="1600" b="0" dirty="0"/>
            <a:t>formación de equipos, gestión de docentes con mal desempeño y remuneraciones competitivas.</a:t>
          </a:r>
        </a:p>
      </dgm:t>
    </dgm:pt>
    <dgm:pt modelId="{8660D25E-7415-45F0-8EA9-9AEA871F4401}" type="parTrans" cxnId="{1FFDF997-39C0-45B2-AFF2-AC94AED8AF78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D7DB95FB-F96F-4E96-A418-6DAA6E372949}" type="sibTrans" cxnId="{1FFDF997-39C0-45B2-AFF2-AC94AED8AF78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3D56DB91-7DE5-4684-8D36-5033991CF769}" type="pres">
      <dgm:prSet presAssocID="{E488392F-FC5A-4ABF-935F-157DDE5453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68DF658-D93A-4712-9C90-055CDBA900D4}" type="pres">
      <dgm:prSet presAssocID="{E316020D-79D4-4C05-80A1-E324B84B181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89028E0-AA96-46BD-A084-E46445715DD6}" type="pres">
      <dgm:prSet presAssocID="{6338375B-3BD3-4E4A-84D1-033100037F5D}" presName="spacer" presStyleCnt="0"/>
      <dgm:spPr/>
    </dgm:pt>
    <dgm:pt modelId="{14801DF2-A8B7-4D04-94E4-BF591EA01B4E}" type="pres">
      <dgm:prSet presAssocID="{8B6C83A0-E158-4B73-826A-6C0F3FB95C9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1C348B5-E4F9-4921-A20F-521BA7C12722}" type="pres">
      <dgm:prSet presAssocID="{080F4325-1726-4601-8439-0C90567F6574}" presName="spacer" presStyleCnt="0"/>
      <dgm:spPr/>
    </dgm:pt>
    <dgm:pt modelId="{942BD448-099E-4652-951F-CEEA8A88725E}" type="pres">
      <dgm:prSet presAssocID="{A21756FD-2A98-42DC-A2B7-3453336EF1A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8F87F8C-CEC7-4F0B-8072-BE7BBE963359}" type="pres">
      <dgm:prSet presAssocID="{D7DB95FB-F96F-4E96-A418-6DAA6E372949}" presName="spacer" presStyleCnt="0"/>
      <dgm:spPr/>
    </dgm:pt>
    <dgm:pt modelId="{5B27D6C4-7ED5-4B17-B472-9BC540E1DF37}" type="pres">
      <dgm:prSet presAssocID="{2F645221-812E-47DD-8990-9CE5C18C418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B8C63CA-9F39-4739-8872-48735445FBB4}" type="presOf" srcId="{E488392F-FC5A-4ABF-935F-157DDE54538C}" destId="{3D56DB91-7DE5-4684-8D36-5033991CF769}" srcOrd="0" destOrd="0" presId="urn:microsoft.com/office/officeart/2005/8/layout/vList2"/>
    <dgm:cxn modelId="{007A6E54-0102-46F6-A85C-23EF21FE004A}" srcId="{E488392F-FC5A-4ABF-935F-157DDE54538C}" destId="{8B6C83A0-E158-4B73-826A-6C0F3FB95C9D}" srcOrd="1" destOrd="0" parTransId="{708CDD1D-9A3C-42AA-9978-EBD83605602F}" sibTransId="{080F4325-1726-4601-8439-0C90567F6574}"/>
    <dgm:cxn modelId="{F7B0302C-03CB-411F-92EE-7BDE715C1E6F}" type="presOf" srcId="{E316020D-79D4-4C05-80A1-E324B84B181F}" destId="{F68DF658-D93A-4712-9C90-055CDBA900D4}" srcOrd="0" destOrd="0" presId="urn:microsoft.com/office/officeart/2005/8/layout/vList2"/>
    <dgm:cxn modelId="{82B15B60-35A0-40FF-AF63-EB948CFC7B0E}" type="presOf" srcId="{A21756FD-2A98-42DC-A2B7-3453336EF1AF}" destId="{942BD448-099E-4652-951F-CEEA8A88725E}" srcOrd="0" destOrd="0" presId="urn:microsoft.com/office/officeart/2005/8/layout/vList2"/>
    <dgm:cxn modelId="{B5F2FCC0-456B-4E6E-82EC-6A46BEE6B484}" srcId="{E488392F-FC5A-4ABF-935F-157DDE54538C}" destId="{E316020D-79D4-4C05-80A1-E324B84B181F}" srcOrd="0" destOrd="0" parTransId="{C0075185-B877-43DA-A80B-88B09DB4C357}" sibTransId="{6338375B-3BD3-4E4A-84D1-033100037F5D}"/>
    <dgm:cxn modelId="{8A6C7FB6-E6F3-434B-94EC-137B9742EFC7}" type="presOf" srcId="{2F645221-812E-47DD-8990-9CE5C18C4186}" destId="{5B27D6C4-7ED5-4B17-B472-9BC540E1DF37}" srcOrd="0" destOrd="0" presId="urn:microsoft.com/office/officeart/2005/8/layout/vList2"/>
    <dgm:cxn modelId="{1FFDF997-39C0-45B2-AFF2-AC94AED8AF78}" srcId="{E488392F-FC5A-4ABF-935F-157DDE54538C}" destId="{A21756FD-2A98-42DC-A2B7-3453336EF1AF}" srcOrd="2" destOrd="0" parTransId="{8660D25E-7415-45F0-8EA9-9AEA871F4401}" sibTransId="{D7DB95FB-F96F-4E96-A418-6DAA6E372949}"/>
    <dgm:cxn modelId="{F3370E6C-46E4-43D4-93F5-FFBC10821EFD}" srcId="{E488392F-FC5A-4ABF-935F-157DDE54538C}" destId="{2F645221-812E-47DD-8990-9CE5C18C4186}" srcOrd="3" destOrd="0" parTransId="{9647A25A-2C7C-44DD-91DE-140F1A58A480}" sibTransId="{1E6F694A-AF24-425F-9D67-33DC51CC5475}"/>
    <dgm:cxn modelId="{69DA8FF8-8FD6-4123-B9B6-14E9B7B71AB5}" type="presOf" srcId="{8B6C83A0-E158-4B73-826A-6C0F3FB95C9D}" destId="{14801DF2-A8B7-4D04-94E4-BF591EA01B4E}" srcOrd="0" destOrd="0" presId="urn:microsoft.com/office/officeart/2005/8/layout/vList2"/>
    <dgm:cxn modelId="{13C4F1D9-2D16-4A8E-92FC-BD1756D7BEAD}" type="presParOf" srcId="{3D56DB91-7DE5-4684-8D36-5033991CF769}" destId="{F68DF658-D93A-4712-9C90-055CDBA900D4}" srcOrd="0" destOrd="0" presId="urn:microsoft.com/office/officeart/2005/8/layout/vList2"/>
    <dgm:cxn modelId="{D594B016-E4F5-4356-BD56-E5776C37FBFF}" type="presParOf" srcId="{3D56DB91-7DE5-4684-8D36-5033991CF769}" destId="{A89028E0-AA96-46BD-A084-E46445715DD6}" srcOrd="1" destOrd="0" presId="urn:microsoft.com/office/officeart/2005/8/layout/vList2"/>
    <dgm:cxn modelId="{F9FB44EC-E79D-4B30-866C-57C8243C0096}" type="presParOf" srcId="{3D56DB91-7DE5-4684-8D36-5033991CF769}" destId="{14801DF2-A8B7-4D04-94E4-BF591EA01B4E}" srcOrd="2" destOrd="0" presId="urn:microsoft.com/office/officeart/2005/8/layout/vList2"/>
    <dgm:cxn modelId="{529F331E-5F45-4F3B-83B9-0DBED191952D}" type="presParOf" srcId="{3D56DB91-7DE5-4684-8D36-5033991CF769}" destId="{71C348B5-E4F9-4921-A20F-521BA7C12722}" srcOrd="3" destOrd="0" presId="urn:microsoft.com/office/officeart/2005/8/layout/vList2"/>
    <dgm:cxn modelId="{F9B4067C-096A-4837-B463-65132BCE43FB}" type="presParOf" srcId="{3D56DB91-7DE5-4684-8D36-5033991CF769}" destId="{942BD448-099E-4652-951F-CEEA8A88725E}" srcOrd="4" destOrd="0" presId="urn:microsoft.com/office/officeart/2005/8/layout/vList2"/>
    <dgm:cxn modelId="{7150502C-E094-4331-8997-BE4BA23468E8}" type="presParOf" srcId="{3D56DB91-7DE5-4684-8D36-5033991CF769}" destId="{98F87F8C-CEC7-4F0B-8072-BE7BBE963359}" srcOrd="5" destOrd="0" presId="urn:microsoft.com/office/officeart/2005/8/layout/vList2"/>
    <dgm:cxn modelId="{BFC1053E-EEA6-41C7-B080-DCB784C1A6E6}" type="presParOf" srcId="{3D56DB91-7DE5-4684-8D36-5033991CF769}" destId="{5B27D6C4-7ED5-4B17-B472-9BC540E1DF3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B5648-4FE6-4CB5-A04B-17FD11D1460D}">
      <dsp:nvSpPr>
        <dsp:cNvPr id="0" name=""/>
        <dsp:cNvSpPr/>
      </dsp:nvSpPr>
      <dsp:spPr>
        <a:xfrm>
          <a:off x="2880319" y="1728200"/>
          <a:ext cx="2331961" cy="233682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>
              <a:latin typeface="+mn-lt"/>
              <a:cs typeface="Calibri" panose="020F0502020204030204" pitchFamily="34" charset="0"/>
            </a:rPr>
            <a:t>Selección Jefes DAEM y DEE</a:t>
          </a:r>
          <a:endParaRPr lang="es-ES" sz="1500" b="1" kern="1200" dirty="0"/>
        </a:p>
      </dsp:txBody>
      <dsp:txXfrm>
        <a:off x="3221827" y="2070421"/>
        <a:ext cx="1648945" cy="1652386"/>
      </dsp:txXfrm>
    </dsp:sp>
    <dsp:sp modelId="{889CDF1A-C776-4B1C-AA12-A93A23897390}">
      <dsp:nvSpPr>
        <dsp:cNvPr id="0" name=""/>
        <dsp:cNvSpPr/>
      </dsp:nvSpPr>
      <dsp:spPr>
        <a:xfrm>
          <a:off x="3096335" y="72003"/>
          <a:ext cx="2016221" cy="19934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Fortalecimiento de capacidades en el ámbito de  gestión de educación municipal </a:t>
          </a:r>
        </a:p>
      </dsp:txBody>
      <dsp:txXfrm>
        <a:off x="3391604" y="363933"/>
        <a:ext cx="1425683" cy="1409562"/>
      </dsp:txXfrm>
    </dsp:sp>
    <dsp:sp modelId="{FD22787F-A5CE-4809-A204-F78F2E6B0461}">
      <dsp:nvSpPr>
        <dsp:cNvPr id="0" name=""/>
        <dsp:cNvSpPr/>
      </dsp:nvSpPr>
      <dsp:spPr>
        <a:xfrm>
          <a:off x="4392503" y="2952318"/>
          <a:ext cx="2187265" cy="209923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Fundado en </a:t>
          </a:r>
          <a:r>
            <a:rPr lang="es-CL" sz="1600" b="1" kern="1200" dirty="0">
              <a:latin typeface="+mn-lt"/>
              <a:cs typeface="Calibri" panose="020F0502020204030204" pitchFamily="34" charset="0"/>
            </a:rPr>
            <a:t>principios de idoneidad, mérito, transparencia y no discriminación</a:t>
          </a:r>
          <a:endParaRPr lang="es-ES" sz="1600" b="1" kern="1200" dirty="0"/>
        </a:p>
      </dsp:txBody>
      <dsp:txXfrm>
        <a:off x="4712821" y="3259744"/>
        <a:ext cx="1546629" cy="1484387"/>
      </dsp:txXfrm>
    </dsp:sp>
    <dsp:sp modelId="{8F646297-6F4A-4DEE-BAA3-DF2A83883E91}">
      <dsp:nvSpPr>
        <dsp:cNvPr id="0" name=""/>
        <dsp:cNvSpPr/>
      </dsp:nvSpPr>
      <dsp:spPr>
        <a:xfrm>
          <a:off x="1584179" y="3024330"/>
          <a:ext cx="2249509" cy="205217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>
              <a:latin typeface="+mn-lt"/>
              <a:cs typeface="Calibri" panose="020F0502020204030204" pitchFamily="34" charset="0"/>
            </a:rPr>
            <a:t>Realización de concursos públicos y abiertos</a:t>
          </a:r>
          <a:endParaRPr lang="es-ES" sz="1600" b="1" kern="1200" dirty="0"/>
        </a:p>
      </dsp:txBody>
      <dsp:txXfrm>
        <a:off x="1913612" y="3324865"/>
        <a:ext cx="1590643" cy="14511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C0D09-5B08-475A-8595-3C4D4C2B91E6}">
      <dsp:nvSpPr>
        <dsp:cNvPr id="0" name=""/>
        <dsp:cNvSpPr/>
      </dsp:nvSpPr>
      <dsp:spPr>
        <a:xfrm>
          <a:off x="0" y="2031"/>
          <a:ext cx="8003182" cy="88162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 dirty="0"/>
            <a:t>	Cobertura del sistema para la segunda etapa: </a:t>
          </a:r>
          <a:r>
            <a:rPr lang="es-CL" sz="1600" b="0" kern="1200" dirty="0"/>
            <a:t>Finalizar concursabilidad pendiente y abordar  comunas en las cuales el sistema no se ha implementado (30).</a:t>
          </a:r>
        </a:p>
      </dsp:txBody>
      <dsp:txXfrm>
        <a:off x="43037" y="45068"/>
        <a:ext cx="7917108" cy="795549"/>
      </dsp:txXfrm>
    </dsp:sp>
    <dsp:sp modelId="{9E85992A-D731-4240-BBBF-ABE10551B888}">
      <dsp:nvSpPr>
        <dsp:cNvPr id="0" name=""/>
        <dsp:cNvSpPr/>
      </dsp:nvSpPr>
      <dsp:spPr>
        <a:xfrm>
          <a:off x="0" y="896733"/>
          <a:ext cx="8003182" cy="881623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 dirty="0"/>
            <a:t>	Incorporar mecanismos para atraer y retener directivos destacados: </a:t>
          </a:r>
          <a:r>
            <a:rPr lang="es-CL" sz="1600" b="0" kern="1200" dirty="0"/>
            <a:t>Usando como antecedente Convenios de Desempeño.</a:t>
          </a:r>
          <a:endParaRPr lang="es-CL" sz="1600" b="1" kern="1200" dirty="0"/>
        </a:p>
      </dsp:txBody>
      <dsp:txXfrm>
        <a:off x="43037" y="939770"/>
        <a:ext cx="7917108" cy="795549"/>
      </dsp:txXfrm>
    </dsp:sp>
    <dsp:sp modelId="{DCD68472-C498-4BA9-BB99-BA042E4C6704}">
      <dsp:nvSpPr>
        <dsp:cNvPr id="0" name=""/>
        <dsp:cNvSpPr/>
      </dsp:nvSpPr>
      <dsp:spPr>
        <a:xfrm>
          <a:off x="0" y="1791436"/>
          <a:ext cx="8003182" cy="881623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 dirty="0"/>
            <a:t>	Perfeccionar perfiles de cargo: </a:t>
          </a:r>
          <a:r>
            <a:rPr lang="es-CL" sz="1600" b="0" kern="1200" dirty="0"/>
            <a:t>Adaptados a cada realidad educativa, preservando la selección de los mejores candidatos.</a:t>
          </a:r>
          <a:endParaRPr lang="es-CL" sz="1600" b="1" kern="1200" dirty="0"/>
        </a:p>
      </dsp:txBody>
      <dsp:txXfrm>
        <a:off x="43037" y="1834473"/>
        <a:ext cx="7917108" cy="795549"/>
      </dsp:txXfrm>
    </dsp:sp>
    <dsp:sp modelId="{8994C843-4540-472F-B7AF-FB7440F64C7E}">
      <dsp:nvSpPr>
        <dsp:cNvPr id="0" name=""/>
        <dsp:cNvSpPr/>
      </dsp:nvSpPr>
      <dsp:spPr>
        <a:xfrm>
          <a:off x="0" y="2686138"/>
          <a:ext cx="8003182" cy="881623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 dirty="0"/>
            <a:t>	Fortalecer Comisiones Calificadoras: </a:t>
          </a:r>
          <a:r>
            <a:rPr lang="es-CL" sz="1600" b="0" kern="1200" dirty="0"/>
            <a:t>Mejorar preparación de sus miembros y homologar, en el caso de los DEE, la formación de las comisiones entre comunas que sean parte de los SLE y aquellas que aún no se incorporan (reemplazar docente por director electo por ADP).</a:t>
          </a:r>
          <a:endParaRPr lang="es-CL" sz="1600" b="1" kern="1200" dirty="0"/>
        </a:p>
      </dsp:txBody>
      <dsp:txXfrm>
        <a:off x="43037" y="2729175"/>
        <a:ext cx="7917108" cy="795549"/>
      </dsp:txXfrm>
    </dsp:sp>
    <dsp:sp modelId="{CA316323-D0FB-49B2-9C08-B620B209B225}">
      <dsp:nvSpPr>
        <dsp:cNvPr id="0" name=""/>
        <dsp:cNvSpPr/>
      </dsp:nvSpPr>
      <dsp:spPr>
        <a:xfrm>
          <a:off x="0" y="3580840"/>
          <a:ext cx="8003182" cy="88162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 dirty="0"/>
            <a:t>	Mejoras en construcción de nóminas: </a:t>
          </a:r>
          <a:r>
            <a:rPr lang="es-CL" sz="1600" b="0" kern="1200" dirty="0"/>
            <a:t>Reducir a 3 candidatos en nómina en el caso de DEE, establecer obligatoriedad de entrevistas por Sostenedor, restringir facultad de declarar desierto por autoridad.</a:t>
          </a:r>
          <a:endParaRPr lang="es-CL" sz="1600" b="1" kern="1200" dirty="0"/>
        </a:p>
      </dsp:txBody>
      <dsp:txXfrm>
        <a:off x="43037" y="3623877"/>
        <a:ext cx="7917108" cy="7955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C6D92-8029-49E5-960F-0D4195730BB9}">
      <dsp:nvSpPr>
        <dsp:cNvPr id="0" name=""/>
        <dsp:cNvSpPr/>
      </dsp:nvSpPr>
      <dsp:spPr>
        <a:xfrm>
          <a:off x="0" y="9581"/>
          <a:ext cx="8003182" cy="1029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 dirty="0"/>
            <a:t>	Responsable de articular la transición entre ambos sistemas. </a:t>
          </a:r>
        </a:p>
      </dsp:txBody>
      <dsp:txXfrm>
        <a:off x="50261" y="59842"/>
        <a:ext cx="7902660" cy="929078"/>
      </dsp:txXfrm>
    </dsp:sp>
    <dsp:sp modelId="{CBEC15C2-183A-4DF4-AD89-0C91D9018C3C}">
      <dsp:nvSpPr>
        <dsp:cNvPr id="0" name=""/>
        <dsp:cNvSpPr/>
      </dsp:nvSpPr>
      <dsp:spPr>
        <a:xfrm>
          <a:off x="0" y="1197581"/>
          <a:ext cx="8003182" cy="102960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 dirty="0"/>
            <a:t>	Debe asumir una nueva perspectiva de gestión, preservando consistencia del Sistema</a:t>
          </a:r>
        </a:p>
      </dsp:txBody>
      <dsp:txXfrm>
        <a:off x="50261" y="1247842"/>
        <a:ext cx="7902660" cy="929078"/>
      </dsp:txXfrm>
    </dsp:sp>
    <dsp:sp modelId="{1B87CCDE-9104-4A2E-AA3B-50BA36E2D85D}">
      <dsp:nvSpPr>
        <dsp:cNvPr id="0" name=""/>
        <dsp:cNvSpPr/>
      </dsp:nvSpPr>
      <dsp:spPr>
        <a:xfrm>
          <a:off x="0" y="2385581"/>
          <a:ext cx="8003182" cy="10296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 dirty="0"/>
            <a:t>	Continuar fortaleciendo capacidad del Sistema ADP para comprender características del “mundo educativo y local” que otorgan legitimidad y transparencia a los procesos de selección.</a:t>
          </a:r>
        </a:p>
      </dsp:txBody>
      <dsp:txXfrm>
        <a:off x="50261" y="2435842"/>
        <a:ext cx="7902660" cy="929078"/>
      </dsp:txXfrm>
    </dsp:sp>
    <dsp:sp modelId="{2143BB1D-3FBB-4EDD-876E-C6B9894F7906}">
      <dsp:nvSpPr>
        <dsp:cNvPr id="0" name=""/>
        <dsp:cNvSpPr/>
      </dsp:nvSpPr>
      <dsp:spPr>
        <a:xfrm>
          <a:off x="0" y="3415181"/>
          <a:ext cx="8003182" cy="967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101" tIns="20320" rIns="113792" bIns="20320" numCol="1" spcCol="1270" anchor="t" anchorCtr="0">
          <a:noAutofit/>
        </a:bodyPr>
        <a:lstStyle/>
        <a:p>
          <a:pPr marL="85725" lvl="1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es-CL" sz="1600" b="0" kern="1200" dirty="0"/>
        </a:p>
        <a:p>
          <a:pPr marL="85725" lvl="1" indent="-85725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es-CL" sz="1600" b="0" kern="1200" dirty="0"/>
        </a:p>
        <a:p>
          <a:pPr marL="85725" lvl="1" indent="-85725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L" sz="1800" kern="1200" dirty="0"/>
        </a:p>
      </dsp:txBody>
      <dsp:txXfrm>
        <a:off x="0" y="3415181"/>
        <a:ext cx="8003182" cy="967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951D2-3513-4670-B740-6A489D003A61}">
      <dsp:nvSpPr>
        <dsp:cNvPr id="0" name=""/>
        <dsp:cNvSpPr/>
      </dsp:nvSpPr>
      <dsp:spPr>
        <a:xfrm>
          <a:off x="0" y="482524"/>
          <a:ext cx="828092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749808" rIns="642691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Procesos análogos al II Nivel Jerárquico del Sistema de Alta Dirección Pública a cargo de Servicio Civil.</a:t>
          </a:r>
          <a:r>
            <a:rPr lang="es-CL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0" y="482524"/>
        <a:ext cx="8280920" cy="1360800"/>
      </dsp:txXfrm>
    </dsp:sp>
    <dsp:sp modelId="{B8A5DE34-0ADC-472F-9FA3-82A34002208B}">
      <dsp:nvSpPr>
        <dsp:cNvPr id="0" name=""/>
        <dsp:cNvSpPr/>
      </dsp:nvSpPr>
      <dsp:spPr>
        <a:xfrm>
          <a:off x="414046" y="5034"/>
          <a:ext cx="7623920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Selección de Jefes DAEM (matricula &gt; 1.200).</a:t>
          </a:r>
        </a:p>
      </dsp:txBody>
      <dsp:txXfrm>
        <a:off x="465924" y="56912"/>
        <a:ext cx="7520164" cy="958964"/>
      </dsp:txXfrm>
    </dsp:sp>
    <dsp:sp modelId="{6F97E6F9-3F62-4942-844A-97B77203F6E8}">
      <dsp:nvSpPr>
        <dsp:cNvPr id="0" name=""/>
        <dsp:cNvSpPr/>
      </dsp:nvSpPr>
      <dsp:spPr>
        <a:xfrm>
          <a:off x="0" y="2622954"/>
          <a:ext cx="8280920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749808" rIns="642691" bIns="113792" numCol="1" spcCol="1270" anchor="t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s-CL" sz="1600" kern="1200" dirty="0">
              <a:latin typeface="Calibri" panose="020F0502020204030204" pitchFamily="34" charset="0"/>
              <a:cs typeface="Calibri" panose="020F0502020204030204" pitchFamily="34" charset="0"/>
            </a:rPr>
            <a:t>Procesos a cargo de municipios, Servicio Civil participa en los procesos de representante del Consejo ADP y Empresas Especializadas en Selección.</a:t>
          </a:r>
        </a:p>
      </dsp:txBody>
      <dsp:txXfrm>
        <a:off x="0" y="2622954"/>
        <a:ext cx="8280920" cy="1332450"/>
      </dsp:txXfrm>
    </dsp:sp>
    <dsp:sp modelId="{1EE6FD73-BCF6-451D-AFEC-C8CBF6D7C695}">
      <dsp:nvSpPr>
        <dsp:cNvPr id="0" name=""/>
        <dsp:cNvSpPr/>
      </dsp:nvSpPr>
      <dsp:spPr>
        <a:xfrm>
          <a:off x="414046" y="2091594"/>
          <a:ext cx="7654178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Participación en procesos de selección DEE y DAEM (matricula &lt;1.200) </a:t>
          </a:r>
        </a:p>
      </dsp:txBody>
      <dsp:txXfrm>
        <a:off x="465924" y="2143472"/>
        <a:ext cx="7550422" cy="958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642C0-475A-413E-839E-7EE429B516FA}">
      <dsp:nvSpPr>
        <dsp:cNvPr id="0" name=""/>
        <dsp:cNvSpPr/>
      </dsp:nvSpPr>
      <dsp:spPr>
        <a:xfrm>
          <a:off x="262829" y="0"/>
          <a:ext cx="2736304" cy="27363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CC708-BBC4-4059-BDCE-79FC44B92D2E}">
      <dsp:nvSpPr>
        <dsp:cNvPr id="0" name=""/>
        <dsp:cNvSpPr/>
      </dsp:nvSpPr>
      <dsp:spPr>
        <a:xfrm>
          <a:off x="1448337" y="253038"/>
          <a:ext cx="1778597" cy="4863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  Perfil y competencias </a:t>
          </a:r>
          <a:br>
            <a:rPr lang="es-CL" sz="1000" kern="1200" dirty="0"/>
          </a:br>
          <a:r>
            <a:rPr lang="es-CL" sz="1000" kern="1200" dirty="0"/>
            <a:t>para el cargo </a:t>
          </a:r>
        </a:p>
      </dsp:txBody>
      <dsp:txXfrm>
        <a:off x="1472078" y="276779"/>
        <a:ext cx="1731115" cy="438853"/>
      </dsp:txXfrm>
    </dsp:sp>
    <dsp:sp modelId="{F8579AD8-808B-4733-AA08-D7417195C5C5}">
      <dsp:nvSpPr>
        <dsp:cNvPr id="0" name=""/>
        <dsp:cNvSpPr/>
      </dsp:nvSpPr>
      <dsp:spPr>
        <a:xfrm>
          <a:off x="1448337" y="821024"/>
          <a:ext cx="1778597" cy="4863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Convenio de Desempeño</a:t>
          </a:r>
        </a:p>
      </dsp:txBody>
      <dsp:txXfrm>
        <a:off x="1472078" y="844765"/>
        <a:ext cx="1731115" cy="438853"/>
      </dsp:txXfrm>
    </dsp:sp>
    <dsp:sp modelId="{C0C0FFF1-A7C2-478D-87AD-6AA08ABAAC0E}">
      <dsp:nvSpPr>
        <dsp:cNvPr id="0" name=""/>
        <dsp:cNvSpPr/>
      </dsp:nvSpPr>
      <dsp:spPr>
        <a:xfrm>
          <a:off x="1448337" y="1354340"/>
          <a:ext cx="1778597" cy="4863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Mayores atribuciones </a:t>
          </a:r>
          <a:br>
            <a:rPr lang="es-CL" sz="1000" kern="1200" dirty="0"/>
          </a:br>
          <a:r>
            <a:rPr lang="es-CL" sz="1000" kern="1200" dirty="0"/>
            <a:t>para  Directores</a:t>
          </a:r>
        </a:p>
      </dsp:txBody>
      <dsp:txXfrm>
        <a:off x="1472078" y="1378081"/>
        <a:ext cx="1731115" cy="438853"/>
      </dsp:txXfrm>
    </dsp:sp>
    <dsp:sp modelId="{C514BC5B-6CE7-4994-B139-91D88E59D949}">
      <dsp:nvSpPr>
        <dsp:cNvPr id="0" name=""/>
        <dsp:cNvSpPr/>
      </dsp:nvSpPr>
      <dsp:spPr>
        <a:xfrm>
          <a:off x="1448337" y="1901467"/>
          <a:ext cx="1778597" cy="4863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Foco en calidad y resultados</a:t>
          </a:r>
        </a:p>
      </dsp:txBody>
      <dsp:txXfrm>
        <a:off x="1472078" y="1925208"/>
        <a:ext cx="1731115" cy="4388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8D8DA-5C65-4085-9B8C-7F6B5808FB33}">
      <dsp:nvSpPr>
        <dsp:cNvPr id="0" name=""/>
        <dsp:cNvSpPr/>
      </dsp:nvSpPr>
      <dsp:spPr>
        <a:xfrm rot="5400000">
          <a:off x="3615218" y="-631082"/>
          <a:ext cx="4028703" cy="529461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/>
            <a:t>166 nombrados de un total de 294 cargos.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13 concursos en proceso, 4 en nómina, 104 no concursados.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/>
            <a:t>8 de 10 nombrados son hombres. 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/>
            <a:t>89% proviene del área de la Educación.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/>
            <a:t>66% no ocupaba el cargo antes de ser seleccionado.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/>
            <a:t>Las regiones con mayor porcentaje de nombramientos son Atacama, Los Ríos, Antofagasta y Coquimbo. Las regiones con menor porcentaje son Magallanes y Tarapacá.</a:t>
          </a:r>
          <a:endParaRPr lang="es-ES" sz="2000" kern="1200" dirty="0"/>
        </a:p>
      </dsp:txBody>
      <dsp:txXfrm rot="-5400000">
        <a:off x="2982264" y="198537"/>
        <a:ext cx="5097948" cy="3635373"/>
      </dsp:txXfrm>
    </dsp:sp>
    <dsp:sp modelId="{E98F7501-26D0-4829-B6D9-A42C05930D1D}">
      <dsp:nvSpPr>
        <dsp:cNvPr id="0" name=""/>
        <dsp:cNvSpPr/>
      </dsp:nvSpPr>
      <dsp:spPr>
        <a:xfrm>
          <a:off x="4043" y="1968"/>
          <a:ext cx="2978219" cy="40285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/>
            <a:t>Jefes DAEM</a:t>
          </a:r>
        </a:p>
      </dsp:txBody>
      <dsp:txXfrm>
        <a:off x="149428" y="147353"/>
        <a:ext cx="2687449" cy="3737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FE79E-ABE6-470D-8A7D-01B38E4D9BE8}">
      <dsp:nvSpPr>
        <dsp:cNvPr id="0" name=""/>
        <dsp:cNvSpPr/>
      </dsp:nvSpPr>
      <dsp:spPr>
        <a:xfrm rot="5400000">
          <a:off x="3616770" y="-631701"/>
          <a:ext cx="4028510" cy="529978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900" kern="1200" dirty="0"/>
            <a:t>2.110 nombrados (66,5% del total con impacto en 74% matricula).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900" kern="1200" dirty="0"/>
            <a:t>161 concursos en proceso, 241 sin nombramiento y 660 no concursados.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900" kern="1200" dirty="0"/>
            <a:t>52% es de sexo masculino.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900" kern="1200" dirty="0"/>
            <a:t>2 de 3 no ocupaba el cargo previamente.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900" kern="1200" dirty="0"/>
            <a:t>64% tiene entre 20 y 39 años de experiencia.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900" kern="1200" dirty="0"/>
            <a:t>45% son profesores de Educación General Básica. 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900" kern="1200" dirty="0"/>
            <a:t>Regiones con mayor porcentaje de nombramientos son Aysén, Atacama y Los Ríos. Las con menor porcentaje son Magallanes, Tarapacá y Arica y Parinacota.</a:t>
          </a:r>
          <a:endParaRPr lang="es-ES" sz="1900" kern="1200" dirty="0"/>
        </a:p>
      </dsp:txBody>
      <dsp:txXfrm rot="-5400000">
        <a:off x="2981131" y="200594"/>
        <a:ext cx="5103132" cy="3635198"/>
      </dsp:txXfrm>
    </dsp:sp>
    <dsp:sp modelId="{260B4F96-7CF7-4D52-931D-6E7C3888AE78}">
      <dsp:nvSpPr>
        <dsp:cNvPr id="0" name=""/>
        <dsp:cNvSpPr/>
      </dsp:nvSpPr>
      <dsp:spPr>
        <a:xfrm>
          <a:off x="0" y="1968"/>
          <a:ext cx="2981131" cy="40285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Directores de Establecimientos Educacionales</a:t>
          </a:r>
        </a:p>
      </dsp:txBody>
      <dsp:txXfrm>
        <a:off x="145527" y="147495"/>
        <a:ext cx="2690077" cy="37374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12068-5A6E-43A4-8B29-51E8E43D89D8}">
      <dsp:nvSpPr>
        <dsp:cNvPr id="0" name=""/>
        <dsp:cNvSpPr/>
      </dsp:nvSpPr>
      <dsp:spPr>
        <a:xfrm>
          <a:off x="0" y="635675"/>
          <a:ext cx="8003182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/>
            <a:t>Representantes del Consejo de Alta Dirección Pública: </a:t>
          </a:r>
          <a:r>
            <a:rPr lang="es-CL" sz="1600" b="0" kern="1200"/>
            <a:t>57 profesionales de reconocida trayectoria en educación presentes en todas las regiones del país. Reciente convocatoria pública para incorporar nuevos profesionales.</a:t>
          </a:r>
          <a:endParaRPr lang="es-CL" sz="1600" b="0" kern="1200" dirty="0"/>
        </a:p>
      </dsp:txBody>
      <dsp:txXfrm>
        <a:off x="59399" y="695074"/>
        <a:ext cx="7884384" cy="1098002"/>
      </dsp:txXfrm>
    </dsp:sp>
    <dsp:sp modelId="{EF45F42E-FD2B-4AE9-9147-3B5E76FD1267}">
      <dsp:nvSpPr>
        <dsp:cNvPr id="0" name=""/>
        <dsp:cNvSpPr/>
      </dsp:nvSpPr>
      <dsp:spPr>
        <a:xfrm>
          <a:off x="0" y="2039676"/>
          <a:ext cx="8003182" cy="12168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/>
            <a:t>Empresas Consultoras y Asesorías Externas: </a:t>
          </a:r>
          <a:r>
            <a:rPr lang="es-CL" sz="1600" b="0" kern="1200"/>
            <a:t>Servicio Civil cuenta con 216 empresas y cerca de 1.000 psicólogos registrados, que se han especializado en selección de directivos para el sistema escolar. </a:t>
          </a:r>
          <a:endParaRPr lang="es-CL" sz="1600" b="1" kern="1200" dirty="0"/>
        </a:p>
      </dsp:txBody>
      <dsp:txXfrm>
        <a:off x="59399" y="2099075"/>
        <a:ext cx="7884384" cy="1098002"/>
      </dsp:txXfrm>
    </dsp:sp>
    <dsp:sp modelId="{08215EDB-F5E7-4CD2-A8AA-E489E57620FC}">
      <dsp:nvSpPr>
        <dsp:cNvPr id="0" name=""/>
        <dsp:cNvSpPr/>
      </dsp:nvSpPr>
      <dsp:spPr>
        <a:xfrm>
          <a:off x="0" y="3256476"/>
          <a:ext cx="800318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101" tIns="22860" rIns="128016" bIns="22860" numCol="1" spcCol="1270" anchor="t" anchorCtr="0">
          <a:noAutofit/>
        </a:bodyPr>
        <a:lstStyle/>
        <a:p>
          <a:pPr marL="85725" lvl="1" indent="-85725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L" sz="1800" kern="1200" dirty="0">
            <a:solidFill>
              <a:schemeClr val="tx1"/>
            </a:solidFill>
          </a:endParaRPr>
        </a:p>
      </dsp:txBody>
      <dsp:txXfrm>
        <a:off x="0" y="3256476"/>
        <a:ext cx="8003182" cy="1076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C7708-648C-4406-9191-F5E14856B6D1}">
      <dsp:nvSpPr>
        <dsp:cNvPr id="0" name=""/>
        <dsp:cNvSpPr/>
      </dsp:nvSpPr>
      <dsp:spPr>
        <a:xfrm>
          <a:off x="0" y="0"/>
          <a:ext cx="8003182" cy="9833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 dirty="0"/>
            <a:t>	Selección de mejores líderes escolares: </a:t>
          </a:r>
          <a:r>
            <a:rPr lang="es-CL" sz="1600" b="0" kern="1200" dirty="0"/>
            <a:t>Concursos fundados en principios de mérito y transparencia en el ámbito municipal.</a:t>
          </a:r>
        </a:p>
      </dsp:txBody>
      <dsp:txXfrm>
        <a:off x="48005" y="48005"/>
        <a:ext cx="7907172" cy="887374"/>
      </dsp:txXfrm>
    </dsp:sp>
    <dsp:sp modelId="{91B96C44-BC0F-4495-83F8-AE7FDBB9FBB2}">
      <dsp:nvSpPr>
        <dsp:cNvPr id="0" name=""/>
        <dsp:cNvSpPr/>
      </dsp:nvSpPr>
      <dsp:spPr>
        <a:xfrm>
          <a:off x="0" y="1102371"/>
          <a:ext cx="8003182" cy="983384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 dirty="0"/>
            <a:t>	Relación de confianza y colaboración entre los Municipios y Servicio Civil: </a:t>
          </a:r>
          <a:r>
            <a:rPr lang="es-CL" sz="1600" b="0" kern="1200" dirty="0"/>
            <a:t>Nuestro acompañamiento transciende la concursabilidad, dando solidez y legitimidad a los procesos de selección.</a:t>
          </a:r>
        </a:p>
      </dsp:txBody>
      <dsp:txXfrm>
        <a:off x="48005" y="1150376"/>
        <a:ext cx="7907172" cy="887374"/>
      </dsp:txXfrm>
    </dsp:sp>
    <dsp:sp modelId="{025E553A-3D30-499D-A7D7-33F4D9D5D29E}">
      <dsp:nvSpPr>
        <dsp:cNvPr id="0" name=""/>
        <dsp:cNvSpPr/>
      </dsp:nvSpPr>
      <dsp:spPr>
        <a:xfrm>
          <a:off x="0" y="2203836"/>
          <a:ext cx="8003182" cy="983384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 dirty="0"/>
            <a:t>	Herramientas y lineamientos de Servicio Civil se han integrado a la gestión municipal: </a:t>
          </a:r>
          <a:r>
            <a:rPr lang="es-CL" sz="1600" b="0" kern="1200" dirty="0"/>
            <a:t>Estudios de Servicio Civil muestran que este conocimiento se ha traspasado a otros ámbitos de la gestión municipal.</a:t>
          </a:r>
        </a:p>
      </dsp:txBody>
      <dsp:txXfrm>
        <a:off x="48005" y="2251841"/>
        <a:ext cx="7907172" cy="887374"/>
      </dsp:txXfrm>
    </dsp:sp>
    <dsp:sp modelId="{8FCF9008-04B7-4C0E-BD2C-65FE9B6DCDE6}">
      <dsp:nvSpPr>
        <dsp:cNvPr id="0" name=""/>
        <dsp:cNvSpPr/>
      </dsp:nvSpPr>
      <dsp:spPr>
        <a:xfrm>
          <a:off x="0" y="3305301"/>
          <a:ext cx="8003182" cy="98338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 dirty="0"/>
            <a:t> Mirada territorial: </a:t>
          </a:r>
          <a:r>
            <a:rPr lang="es-CL" sz="1600" b="0" kern="1200" dirty="0"/>
            <a:t>Elaboración de perfiles de acuerdo a las necesidades educativas de cada comunidad.</a:t>
          </a:r>
          <a:endParaRPr lang="es-CL" sz="1600" b="1" kern="1200" dirty="0"/>
        </a:p>
      </dsp:txBody>
      <dsp:txXfrm>
        <a:off x="48005" y="3353306"/>
        <a:ext cx="7907172" cy="887374"/>
      </dsp:txXfrm>
    </dsp:sp>
    <dsp:sp modelId="{9283F601-6FF5-4339-B7E5-3601E7581714}">
      <dsp:nvSpPr>
        <dsp:cNvPr id="0" name=""/>
        <dsp:cNvSpPr/>
      </dsp:nvSpPr>
      <dsp:spPr>
        <a:xfrm>
          <a:off x="0" y="4288686"/>
          <a:ext cx="8003182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101" tIns="22860" rIns="128016" bIns="22860" numCol="1" spcCol="1270" anchor="t" anchorCtr="0">
          <a:noAutofit/>
        </a:bodyPr>
        <a:lstStyle/>
        <a:p>
          <a:pPr marL="85725" lvl="1" indent="-85725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L" sz="1800" kern="1200" dirty="0">
            <a:solidFill>
              <a:schemeClr val="tx1"/>
            </a:solidFill>
          </a:endParaRPr>
        </a:p>
      </dsp:txBody>
      <dsp:txXfrm>
        <a:off x="0" y="4288686"/>
        <a:ext cx="8003182" cy="6789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0C4F7-5B13-4DD5-A35C-D0E92DA31ABE}">
      <dsp:nvSpPr>
        <dsp:cNvPr id="0" name=""/>
        <dsp:cNvSpPr/>
      </dsp:nvSpPr>
      <dsp:spPr>
        <a:xfrm>
          <a:off x="0" y="1047"/>
          <a:ext cx="8213244" cy="8865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 dirty="0"/>
            <a:t>	Mérito: </a:t>
          </a:r>
          <a:r>
            <a:rPr lang="es-CL" sz="1600" b="0" kern="1200" dirty="0"/>
            <a:t>Condición esencial para asumir responsabilidades directivas en educación.</a:t>
          </a:r>
        </a:p>
      </dsp:txBody>
      <dsp:txXfrm>
        <a:off x="43276" y="44323"/>
        <a:ext cx="8126692" cy="799962"/>
      </dsp:txXfrm>
    </dsp:sp>
    <dsp:sp modelId="{624CE561-7746-4A93-9530-4C89524FC35D}">
      <dsp:nvSpPr>
        <dsp:cNvPr id="0" name=""/>
        <dsp:cNvSpPr/>
      </dsp:nvSpPr>
      <dsp:spPr>
        <a:xfrm>
          <a:off x="0" y="899824"/>
          <a:ext cx="8213244" cy="886514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 dirty="0"/>
            <a:t>	Permanencia en los cargos contribuye a continuidad de gestión: </a:t>
          </a:r>
          <a:r>
            <a:rPr lang="es-CL" sz="1600" b="0" kern="1200" dirty="0"/>
            <a:t>Según estudio de Servicio Civil, </a:t>
          </a:r>
          <a:r>
            <a:rPr lang="es-ES" sz="1600" kern="1200" dirty="0"/>
            <a:t>97% de DEE y el 100% de DAEM encuestados permanece ejerciendo su rol en el establecimiento en el que fue nombrado. </a:t>
          </a:r>
          <a:endParaRPr lang="es-CL" sz="1600" b="0" kern="1200" dirty="0"/>
        </a:p>
      </dsp:txBody>
      <dsp:txXfrm>
        <a:off x="43276" y="943100"/>
        <a:ext cx="8126692" cy="799962"/>
      </dsp:txXfrm>
    </dsp:sp>
    <dsp:sp modelId="{A095FB72-FCEE-47AE-A1D5-0CE9DC959F2B}">
      <dsp:nvSpPr>
        <dsp:cNvPr id="0" name=""/>
        <dsp:cNvSpPr/>
      </dsp:nvSpPr>
      <dsp:spPr>
        <a:xfrm>
          <a:off x="0" y="1799445"/>
          <a:ext cx="8213244" cy="886514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 dirty="0"/>
            <a:t>	Alta motivación y compromiso en el ejercicio del cargo: </a:t>
          </a:r>
          <a:r>
            <a:rPr lang="es-CL" sz="1600" b="0" kern="1200" dirty="0"/>
            <a:t>93% de DEE y 89% de DAEM declara alto nivel de satisfacción en el ejercicio del cargo. </a:t>
          </a:r>
          <a:endParaRPr lang="es-CL" sz="1600" b="1" kern="1200" dirty="0"/>
        </a:p>
      </dsp:txBody>
      <dsp:txXfrm>
        <a:off x="43276" y="1842721"/>
        <a:ext cx="8126692" cy="799962"/>
      </dsp:txXfrm>
    </dsp:sp>
    <dsp:sp modelId="{35F89344-9B46-4025-95EB-7F298A1117D9}">
      <dsp:nvSpPr>
        <dsp:cNvPr id="0" name=""/>
        <dsp:cNvSpPr/>
      </dsp:nvSpPr>
      <dsp:spPr>
        <a:xfrm>
          <a:off x="0" y="2699066"/>
          <a:ext cx="8213244" cy="88651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 dirty="0"/>
            <a:t>	Cultura evaluativa de los directivos</a:t>
          </a:r>
          <a:r>
            <a:rPr lang="es-CL" sz="1600" b="0" kern="1200" dirty="0"/>
            <a:t>. Convenios de desempeño son herramientas de gestión fundamentales para DEE y DAEM.</a:t>
          </a:r>
          <a:endParaRPr lang="es-CL" sz="1600" b="1" kern="1200" dirty="0"/>
        </a:p>
      </dsp:txBody>
      <dsp:txXfrm>
        <a:off x="43276" y="2742342"/>
        <a:ext cx="8126692" cy="7999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DF658-D93A-4712-9C90-055CDBA900D4}">
      <dsp:nvSpPr>
        <dsp:cNvPr id="0" name=""/>
        <dsp:cNvSpPr/>
      </dsp:nvSpPr>
      <dsp:spPr>
        <a:xfrm>
          <a:off x="0" y="15092"/>
          <a:ext cx="8496944" cy="9674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 dirty="0"/>
            <a:t>	Articular un modelo integral de desarrollo directivo: </a:t>
          </a:r>
          <a:r>
            <a:rPr lang="es-CL" sz="1600" b="0" kern="1200" dirty="0"/>
            <a:t>Selección, inducción, formación y evaluación de los directivos.</a:t>
          </a:r>
        </a:p>
      </dsp:txBody>
      <dsp:txXfrm>
        <a:off x="47227" y="62319"/>
        <a:ext cx="8402490" cy="872989"/>
      </dsp:txXfrm>
    </dsp:sp>
    <dsp:sp modelId="{14801DF2-A8B7-4D04-94E4-BF591EA01B4E}">
      <dsp:nvSpPr>
        <dsp:cNvPr id="0" name=""/>
        <dsp:cNvSpPr/>
      </dsp:nvSpPr>
      <dsp:spPr>
        <a:xfrm>
          <a:off x="0" y="1002696"/>
          <a:ext cx="8496944" cy="967443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 dirty="0"/>
            <a:t>	</a:t>
          </a:r>
          <a:r>
            <a:rPr lang="es-CL" sz="1600" b="1" kern="1200" dirty="0" smtClean="0"/>
            <a:t>Estudiar </a:t>
          </a:r>
          <a:r>
            <a:rPr lang="es-CL" sz="1600" b="1" kern="1200" dirty="0"/>
            <a:t>requisitos de encasillamiento para ser directivo en la carrera profesional docente: </a:t>
          </a:r>
          <a:r>
            <a:rPr lang="es-CL" sz="1600" b="0" kern="1200" dirty="0"/>
            <a:t>Esta exclusión ha significado una baja en las postulaciones desde agosto de este año 2017.</a:t>
          </a:r>
        </a:p>
      </dsp:txBody>
      <dsp:txXfrm>
        <a:off x="47227" y="1049923"/>
        <a:ext cx="8402490" cy="872989"/>
      </dsp:txXfrm>
    </dsp:sp>
    <dsp:sp modelId="{942BD448-099E-4652-951F-CEEA8A88725E}">
      <dsp:nvSpPr>
        <dsp:cNvPr id="0" name=""/>
        <dsp:cNvSpPr/>
      </dsp:nvSpPr>
      <dsp:spPr>
        <a:xfrm>
          <a:off x="0" y="1990300"/>
          <a:ext cx="8496944" cy="967443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 dirty="0"/>
            <a:t>	Materializar atribuciones directivas conferidas por la ley: </a:t>
          </a:r>
          <a:r>
            <a:rPr lang="es-CL" sz="1600" b="0" kern="1200" dirty="0"/>
            <a:t>En</a:t>
          </a:r>
          <a:r>
            <a:rPr lang="es-CL" sz="1600" b="1" kern="1200" dirty="0"/>
            <a:t> </a:t>
          </a:r>
          <a:r>
            <a:rPr lang="es-CL" sz="1600" b="0" kern="1200" dirty="0"/>
            <a:t>formación de equipos, gestión de docentes con mal desempeño y remuneraciones competitivas.</a:t>
          </a:r>
        </a:p>
      </dsp:txBody>
      <dsp:txXfrm>
        <a:off x="47227" y="2037527"/>
        <a:ext cx="8402490" cy="872989"/>
      </dsp:txXfrm>
    </dsp:sp>
    <dsp:sp modelId="{5B27D6C4-7ED5-4B17-B472-9BC540E1DF37}">
      <dsp:nvSpPr>
        <dsp:cNvPr id="0" name=""/>
        <dsp:cNvSpPr/>
      </dsp:nvSpPr>
      <dsp:spPr>
        <a:xfrm>
          <a:off x="0" y="2977903"/>
          <a:ext cx="8496944" cy="96744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-85725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CL" sz="1600" b="1" kern="1200" dirty="0"/>
            <a:t>	Otorgar mayores atribuciones a Servicio Civil para gestionar desempeño: </a:t>
          </a:r>
          <a:r>
            <a:rPr lang="es-CL" sz="1600" b="0" kern="1200" dirty="0"/>
            <a:t>En elaboración y seguimiento de convenios de DEE y Jefes DAEM durante el periodo de transición, similar al rol que tendrá para cargos de Servicios Locales de Educación. </a:t>
          </a:r>
          <a:endParaRPr lang="es-CL" sz="1600" b="1" kern="1200" dirty="0"/>
        </a:p>
      </dsp:txBody>
      <dsp:txXfrm>
        <a:off x="47227" y="3025130"/>
        <a:ext cx="8402490" cy="872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68524-C56E-4B5C-98A7-5E416F1ECAA8}" type="datetimeFigureOut">
              <a:rPr lang="es-CL" smtClean="0"/>
              <a:t>25-10-2017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484" y="4387136"/>
            <a:ext cx="556387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3763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9466" y="8772668"/>
            <a:ext cx="3013763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59D69-66BA-420F-B9E9-68A1ECA361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360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9D69-66BA-420F-B9E9-68A1ECA36148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1333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9D69-66BA-420F-B9E9-68A1ECA36148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133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9D69-66BA-420F-B9E9-68A1ECA36148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1333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9D69-66BA-420F-B9E9-68A1ECA36148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858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9D69-66BA-420F-B9E9-68A1ECA36148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1333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9D69-66BA-420F-B9E9-68A1ECA36148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133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32-D966-443E-B658-BC4704FEA1A2}" type="datetimeFigureOut">
              <a:rPr lang="es-CL" smtClean="0"/>
              <a:t>25-10-2017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CDA3-243C-45FE-8D36-F8DB848F0D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376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32-D966-443E-B658-BC4704FEA1A2}" type="datetimeFigureOut">
              <a:rPr lang="es-CL" smtClean="0"/>
              <a:t>25-10-2017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CDA3-243C-45FE-8D36-F8DB848F0D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81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32-D966-443E-B658-BC4704FEA1A2}" type="datetimeFigureOut">
              <a:rPr lang="es-CL" smtClean="0"/>
              <a:t>25-10-2017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CDA3-243C-45FE-8D36-F8DB848F0D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595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323528" y="620688"/>
            <a:ext cx="7261944" cy="62206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Titulo del capítulo en máx. dos líneas. </a:t>
            </a:r>
          </a:p>
          <a:p>
            <a:pPr lvl="0"/>
            <a:endParaRPr lang="es-ES" dirty="0"/>
          </a:p>
        </p:txBody>
      </p:sp>
      <p:pic>
        <p:nvPicPr>
          <p:cNvPr id="16" name="Picture 3" descr="R:\SERVICIO CIVIL INFORMA\Elementos png\Elementos jpg\Elementos Plantilla SC-0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50" y="0"/>
            <a:ext cx="532606" cy="13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R:\SERVICIO CIVIL INFORMA\Elementos png\Elementos jpg\Elementos Plantilla SC-05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173489"/>
            <a:ext cx="1881187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R:\SERVICIO CIVIL INFORMA\Elementos png\Elementos jpg\Elementos Plantilla SC-04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409"/>
            <a:ext cx="251520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43849" y="764000"/>
            <a:ext cx="541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C54488F0-4A68-4B0B-BA3D-C9F6C9B05473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82456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 userDrawn="1"/>
        </p:nvSpPr>
        <p:spPr>
          <a:xfrm>
            <a:off x="0" y="5877272"/>
            <a:ext cx="91440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CL" sz="1800" b="1" dirty="0">
                <a:latin typeface="gobCL" pitchFamily="50" charset="0"/>
              </a:rPr>
              <a:t>www.serviciocivil.cl</a:t>
            </a:r>
          </a:p>
        </p:txBody>
      </p:sp>
      <p:pic>
        <p:nvPicPr>
          <p:cNvPr id="2" name="Imagen 1" descr="Diapo final-0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434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11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alvear\Desktop\Nuevo formato PPT de SC\Elementos png\Elementos Plantilla SC-0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61455" y="-2461457"/>
            <a:ext cx="4221087" cy="9144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 userDrawn="1"/>
        </p:nvSpPr>
        <p:spPr>
          <a:xfrm>
            <a:off x="0" y="6093296"/>
            <a:ext cx="91440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CL" sz="1800" b="1" dirty="0">
                <a:latin typeface="gobCL" pitchFamily="50" charset="0"/>
              </a:rPr>
              <a:t>www.serviciocivil.cl</a:t>
            </a:r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899592" y="1631694"/>
            <a:ext cx="74888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R:\SERVICIO CIVIL INFORMA\Elementos png\Elementos jpg\Elementos Plantilla SC-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61" y="4869160"/>
            <a:ext cx="4178301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102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4572000" y="2636912"/>
            <a:ext cx="4111848" cy="62206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Titulo del capítulo</a:t>
            </a:r>
          </a:p>
          <a:p>
            <a:pPr lvl="0"/>
            <a:endParaRPr lang="es-ES" dirty="0"/>
          </a:p>
        </p:txBody>
      </p:sp>
      <p:pic>
        <p:nvPicPr>
          <p:cNvPr id="3074" name="Picture 2" descr="C:\Users\palvear\Desktop\Nuevo formato PPT de SC\Elementos png\Elementos Plantilla SC-0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"/>
          <p:cNvCxnSpPr/>
          <p:nvPr userDrawn="1"/>
        </p:nvCxnSpPr>
        <p:spPr>
          <a:xfrm>
            <a:off x="4568552" y="3212976"/>
            <a:ext cx="41152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4568552" y="3429018"/>
            <a:ext cx="4115296" cy="136813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(Línea adicional) Subtema</a:t>
            </a:r>
          </a:p>
        </p:txBody>
      </p:sp>
      <p:pic>
        <p:nvPicPr>
          <p:cNvPr id="3075" name="Picture 3" descr="R:\SERVICIO CIVIL INFORMA\Elementos png\Elementos jpg\Elementos Plantilla SC-03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50" y="0"/>
            <a:ext cx="532606" cy="13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R:\SERVICIO CIVIL INFORMA\Elementos png\Elementos jpg\Elementos Plantilla SC-05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173489"/>
            <a:ext cx="1881187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43849" y="764000"/>
            <a:ext cx="541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C54488F0-4A68-4B0B-BA3D-C9F6C9B05473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211960" cy="6857999"/>
          </a:xfrm>
          <a:prstGeom prst="rect">
            <a:avLst/>
          </a:prstGeom>
        </p:spPr>
        <p:txBody>
          <a:bodyPr/>
          <a:lstStyle>
            <a:lvl1pPr marL="4572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Insertar Imagen </a:t>
            </a:r>
          </a:p>
          <a:p>
            <a:r>
              <a:rPr lang="es-CL" dirty="0"/>
              <a:t>de contexto </a:t>
            </a:r>
          </a:p>
        </p:txBody>
      </p:sp>
    </p:spTree>
    <p:extLst>
      <p:ext uri="{BB962C8B-B14F-4D97-AF65-F5344CB8AC3E}">
        <p14:creationId xmlns:p14="http://schemas.microsoft.com/office/powerpoint/2010/main" val="95217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323528" y="620688"/>
            <a:ext cx="7261944" cy="62206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Titulo del capítulo en máx. dos líneas. </a:t>
            </a:r>
          </a:p>
          <a:p>
            <a:pPr lvl="0"/>
            <a:endParaRPr lang="es-ES" dirty="0"/>
          </a:p>
        </p:txBody>
      </p:sp>
      <p:pic>
        <p:nvPicPr>
          <p:cNvPr id="16" name="Picture 3" descr="R:\SERVICIO CIVIL INFORMA\Elementos png\Elementos jpg\Elementos Plantilla SC-0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50" y="0"/>
            <a:ext cx="532606" cy="13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R:\SERVICIO CIVIL INFORMA\Elementos png\Elementos jpg\Elementos Plantilla SC-05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173489"/>
            <a:ext cx="1881187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R:\SERVICIO CIVIL INFORMA\Elementos png\Elementos jpg\Elementos Plantilla SC-04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409"/>
            <a:ext cx="251520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43849" y="764000"/>
            <a:ext cx="541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C54488F0-4A68-4B0B-BA3D-C9F6C9B05473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96085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323528" y="620688"/>
            <a:ext cx="7261944" cy="62206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Titulo del capítulo en máx. dos líneas. </a:t>
            </a:r>
          </a:p>
          <a:p>
            <a:pPr lvl="0"/>
            <a:endParaRPr lang="es-ES" dirty="0"/>
          </a:p>
        </p:txBody>
      </p:sp>
      <p:pic>
        <p:nvPicPr>
          <p:cNvPr id="16" name="Picture 3" descr="R:\SERVICIO CIVIL INFORMA\Elementos png\Elementos jpg\Elementos Plantilla SC-0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50" y="0"/>
            <a:ext cx="532606" cy="13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R:\SERVICIO CIVIL INFORMA\Elementos png\Elementos jpg\Elementos Plantilla SC-05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173489"/>
            <a:ext cx="1881187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R:\SERVICIO CIVIL INFORMA\Elementos png\Elementos jpg\Elementos Plantilla SC-04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409"/>
            <a:ext cx="251520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43849" y="764000"/>
            <a:ext cx="541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C54488F0-4A68-4B0B-BA3D-C9F6C9B05473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96085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alvear\Desktop\Nuevo formato PPT de SC\Elementos png\Elementos Plantilla SC-0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61455" y="-2461457"/>
            <a:ext cx="4221087" cy="9144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 userDrawn="1"/>
        </p:nvSpPr>
        <p:spPr>
          <a:xfrm>
            <a:off x="0" y="6093296"/>
            <a:ext cx="91440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CL" sz="1800" b="1" dirty="0">
                <a:latin typeface="gobCL" pitchFamily="50" charset="0"/>
              </a:rPr>
              <a:t>www.serviciocivil.cl</a:t>
            </a:r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899592" y="1631694"/>
            <a:ext cx="74888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R:\SERVICIO CIVIL INFORMA\Elementos png\Elementos jpg\Elementos Plantilla SC-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61" y="4869160"/>
            <a:ext cx="4178301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811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323528" y="620688"/>
            <a:ext cx="7261944" cy="62206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Titulo del capítulo en máx. dos líneas. </a:t>
            </a:r>
          </a:p>
          <a:p>
            <a:pPr lvl="0"/>
            <a:endParaRPr lang="es-ES" dirty="0"/>
          </a:p>
        </p:txBody>
      </p:sp>
      <p:pic>
        <p:nvPicPr>
          <p:cNvPr id="16" name="Picture 3" descr="R:\SERVICIO CIVIL INFORMA\Elementos png\Elementos jpg\Elementos Plantilla SC-0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50" y="0"/>
            <a:ext cx="532606" cy="13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R:\SERVICIO CIVIL INFORMA\Elementos png\Elementos jpg\Elementos Plantilla SC-05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173489"/>
            <a:ext cx="1881187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R:\SERVICIO CIVIL INFORMA\Elementos png\Elementos jpg\Elementos Plantilla SC-04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409"/>
            <a:ext cx="251520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43849" y="764000"/>
            <a:ext cx="541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C54488F0-4A68-4B0B-BA3D-C9F6C9B05473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769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32-D966-443E-B658-BC4704FEA1A2}" type="datetimeFigureOut">
              <a:rPr lang="es-CL" smtClean="0"/>
              <a:t>25-10-2017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CDA3-243C-45FE-8D36-F8DB848F0D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5887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4572000" y="2636912"/>
            <a:ext cx="4111848" cy="62206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Titulo del capítulo</a:t>
            </a:r>
          </a:p>
          <a:p>
            <a:pPr lvl="0"/>
            <a:endParaRPr lang="es-ES" dirty="0"/>
          </a:p>
        </p:txBody>
      </p:sp>
      <p:pic>
        <p:nvPicPr>
          <p:cNvPr id="3074" name="Picture 2" descr="C:\Users\palvear\Desktop\Nuevo formato PPT de SC\Elementos png\Elementos Plantilla SC-0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"/>
          <p:cNvCxnSpPr/>
          <p:nvPr userDrawn="1"/>
        </p:nvCxnSpPr>
        <p:spPr>
          <a:xfrm>
            <a:off x="4568552" y="3212976"/>
            <a:ext cx="41152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4568552" y="3429018"/>
            <a:ext cx="4115296" cy="136813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(Línea adicional) Subtema</a:t>
            </a:r>
          </a:p>
        </p:txBody>
      </p:sp>
      <p:pic>
        <p:nvPicPr>
          <p:cNvPr id="3075" name="Picture 3" descr="R:\SERVICIO CIVIL INFORMA\Elementos png\Elementos jpg\Elementos Plantilla SC-03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50" y="0"/>
            <a:ext cx="532606" cy="13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R:\SERVICIO CIVIL INFORMA\Elementos png\Elementos jpg\Elementos Plantilla SC-05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173489"/>
            <a:ext cx="1881187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43849" y="764000"/>
            <a:ext cx="541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C54488F0-4A68-4B0B-BA3D-C9F6C9B05473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211960" cy="6857999"/>
          </a:xfrm>
          <a:prstGeom prst="rect">
            <a:avLst/>
          </a:prstGeom>
        </p:spPr>
        <p:txBody>
          <a:bodyPr/>
          <a:lstStyle>
            <a:lvl1pPr marL="4572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Insertar Imagen </a:t>
            </a:r>
          </a:p>
          <a:p>
            <a:r>
              <a:rPr lang="es-CL" dirty="0"/>
              <a:t>de contexto </a:t>
            </a:r>
          </a:p>
        </p:txBody>
      </p:sp>
    </p:spTree>
    <p:extLst>
      <p:ext uri="{BB962C8B-B14F-4D97-AF65-F5344CB8AC3E}">
        <p14:creationId xmlns:p14="http://schemas.microsoft.com/office/powerpoint/2010/main" val="962440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lvear\Desktop\Nuevo formato PPT de SC\Elementos png\Elementos Plantilla SC-0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:\SERVICIO CIVIL INFORMA\Elementos Plantilla SC-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173489"/>
            <a:ext cx="1881187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971600" y="3117965"/>
            <a:ext cx="7261944" cy="622069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400" b="1" i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Concepto a Destacar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927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lvear\Desktop\Nuevo formato PPT de SC\Elementos png\Elementos Plantilla SC-0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:\SERVICIO CIVIL INFORMA\Elementos Plantilla SC-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173489"/>
            <a:ext cx="1881187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971600" y="3117965"/>
            <a:ext cx="7261944" cy="622069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400" b="1" i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Concepto a Destacar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7986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 userDrawn="1"/>
        </p:nvSpPr>
        <p:spPr>
          <a:xfrm>
            <a:off x="0" y="5877272"/>
            <a:ext cx="91440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CL" sz="1800" b="1" dirty="0">
                <a:latin typeface="gobCL" pitchFamily="50" charset="0"/>
              </a:rPr>
              <a:t>www.serviciocivil.cl</a:t>
            </a:r>
          </a:p>
        </p:txBody>
      </p:sp>
      <p:pic>
        <p:nvPicPr>
          <p:cNvPr id="2" name="Imagen 1" descr="Diapo final-0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434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79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-3246" y="2130425"/>
            <a:ext cx="9147246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3246" y="4437112"/>
            <a:ext cx="9147246" cy="648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2579D3-DEF6-4989-A5DC-3C80EFA4AD1E}" type="datetime1">
              <a:rPr lang="es-CL" smtClean="0"/>
              <a:t>25-10-2017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B3B0A-1D4E-40E5-98E4-F9278C84F672}" type="slidenum">
              <a:rPr lang="es-CL" smtClean="0"/>
              <a:t>‹Nº›</a:t>
            </a:fld>
            <a:endParaRPr lang="es-CL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1326"/>
            <a:ext cx="1473130" cy="1332279"/>
          </a:xfrm>
          <a:prstGeom prst="rect">
            <a:avLst/>
          </a:prstGeom>
          <a:ln w="22225">
            <a:solidFill>
              <a:srgbClr val="FFFFFF"/>
            </a:solidFill>
          </a:ln>
        </p:spPr>
      </p:pic>
      <p:grpSp>
        <p:nvGrpSpPr>
          <p:cNvPr id="8" name="7 Grupo"/>
          <p:cNvGrpSpPr/>
          <p:nvPr userDrawn="1"/>
        </p:nvGrpSpPr>
        <p:grpSpPr>
          <a:xfrm>
            <a:off x="-3246" y="5418082"/>
            <a:ext cx="9147246" cy="1439918"/>
            <a:chOff x="-140583" y="5396463"/>
            <a:chExt cx="9284583" cy="1461537"/>
          </a:xfrm>
        </p:grpSpPr>
        <p:pic>
          <p:nvPicPr>
            <p:cNvPr id="9" name="8 Imagen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5396464"/>
              <a:ext cx="2176973" cy="1461536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308" y="5396464"/>
              <a:ext cx="2953732" cy="1461535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396463"/>
              <a:ext cx="2195736" cy="1461537"/>
            </a:xfrm>
            <a:prstGeom prst="rect">
              <a:avLst/>
            </a:prstGeom>
          </p:spPr>
        </p:pic>
        <p:pic>
          <p:nvPicPr>
            <p:cNvPr id="12" name="11 Imagen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583" y="5396464"/>
              <a:ext cx="2192303" cy="1461535"/>
            </a:xfrm>
            <a:prstGeom prst="rect">
              <a:avLst/>
            </a:prstGeom>
          </p:spPr>
        </p:pic>
      </p:grpSp>
      <p:cxnSp>
        <p:nvCxnSpPr>
          <p:cNvPr id="13" name="Conector recto 4"/>
          <p:cNvCxnSpPr/>
          <p:nvPr userDrawn="1"/>
        </p:nvCxnSpPr>
        <p:spPr>
          <a:xfrm>
            <a:off x="-3246" y="4149080"/>
            <a:ext cx="914724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064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 userDrawn="1"/>
        </p:nvSpPr>
        <p:spPr>
          <a:xfrm>
            <a:off x="0" y="-1"/>
            <a:ext cx="9144000" cy="1110353"/>
          </a:xfrm>
          <a:prstGeom prst="rect">
            <a:avLst/>
          </a:prstGeom>
          <a:solidFill>
            <a:srgbClr val="37609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000" b="1" dirty="0"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66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2813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699792" y="6342800"/>
            <a:ext cx="2133600" cy="365125"/>
          </a:xfrm>
          <a:prstGeom prst="rect">
            <a:avLst/>
          </a:prstGeom>
        </p:spPr>
        <p:txBody>
          <a:bodyPr/>
          <a:lstStyle/>
          <a:p>
            <a:fld id="{2A247F8E-B85E-4B0C-B72F-5D51930848B1}" type="datetime1">
              <a:rPr lang="es-CL" smtClean="0"/>
              <a:t>25-10-2017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32040" y="6342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95536" y="6342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E32B3B0A-1D4E-40E5-98E4-F9278C84F672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429794" y="1317862"/>
            <a:ext cx="8331200" cy="38017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1F497D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(Línea adicional) Subtema </a:t>
            </a:r>
            <a:r>
              <a:rPr lang="es-ES" dirty="0" err="1"/>
              <a:t>Verdana</a:t>
            </a:r>
            <a:r>
              <a:rPr lang="es-ES" dirty="0"/>
              <a:t> 18pt</a:t>
            </a:r>
          </a:p>
          <a:p>
            <a:pPr lvl="0"/>
            <a:endParaRPr lang="es-ES" dirty="0"/>
          </a:p>
        </p:txBody>
      </p:sp>
      <p:pic>
        <p:nvPicPr>
          <p:cNvPr id="10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12" y="6453336"/>
            <a:ext cx="750652" cy="1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6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 userDrawn="1"/>
        </p:nvSpPr>
        <p:spPr>
          <a:xfrm>
            <a:off x="0" y="-1"/>
            <a:ext cx="9144000" cy="1110353"/>
          </a:xfrm>
          <a:prstGeom prst="rect">
            <a:avLst/>
          </a:prstGeom>
          <a:solidFill>
            <a:srgbClr val="37609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000" b="1" dirty="0"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66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2813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699792" y="6342800"/>
            <a:ext cx="2133600" cy="365125"/>
          </a:xfrm>
          <a:prstGeom prst="rect">
            <a:avLst/>
          </a:prstGeom>
        </p:spPr>
        <p:txBody>
          <a:bodyPr/>
          <a:lstStyle/>
          <a:p>
            <a:fld id="{2A247F8E-B85E-4B0C-B72F-5D51930848B1}" type="datetime1">
              <a:rPr lang="es-CL" smtClean="0"/>
              <a:t>25-10-2017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32040" y="6342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95536" y="6342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E32B3B0A-1D4E-40E5-98E4-F9278C84F672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429794" y="1317862"/>
            <a:ext cx="8331200" cy="38017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1F497D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(Línea adicional) Subtema </a:t>
            </a:r>
            <a:r>
              <a:rPr lang="es-ES" dirty="0" err="1"/>
              <a:t>Verdana</a:t>
            </a:r>
            <a:r>
              <a:rPr lang="es-ES" dirty="0"/>
              <a:t> 18pt</a:t>
            </a:r>
          </a:p>
          <a:p>
            <a:pPr lvl="0"/>
            <a:endParaRPr lang="es-ES" dirty="0"/>
          </a:p>
        </p:txBody>
      </p:sp>
      <p:pic>
        <p:nvPicPr>
          <p:cNvPr id="10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12" y="6453336"/>
            <a:ext cx="750652" cy="1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40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 userDrawn="1"/>
        </p:nvSpPr>
        <p:spPr>
          <a:xfrm>
            <a:off x="0" y="-1"/>
            <a:ext cx="9144000" cy="1110353"/>
          </a:xfrm>
          <a:prstGeom prst="rect">
            <a:avLst/>
          </a:prstGeom>
          <a:solidFill>
            <a:srgbClr val="37609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000" b="1" dirty="0"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66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2813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699792" y="6342800"/>
            <a:ext cx="2133600" cy="365125"/>
          </a:xfrm>
          <a:prstGeom prst="rect">
            <a:avLst/>
          </a:prstGeom>
        </p:spPr>
        <p:txBody>
          <a:bodyPr/>
          <a:lstStyle/>
          <a:p>
            <a:fld id="{2A247F8E-B85E-4B0C-B72F-5D51930848B1}" type="datetime1">
              <a:rPr lang="es-CL" smtClean="0"/>
              <a:t>25-10-2017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32040" y="6342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95536" y="6342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E32B3B0A-1D4E-40E5-98E4-F9278C84F672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429794" y="1317862"/>
            <a:ext cx="8331200" cy="38017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1F497D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(Línea adicional) Subtema </a:t>
            </a:r>
            <a:r>
              <a:rPr lang="es-ES" dirty="0" err="1"/>
              <a:t>Verdana</a:t>
            </a:r>
            <a:r>
              <a:rPr lang="es-ES" dirty="0"/>
              <a:t> 18pt</a:t>
            </a:r>
          </a:p>
          <a:p>
            <a:pPr lvl="0"/>
            <a:endParaRPr lang="es-ES" dirty="0"/>
          </a:p>
        </p:txBody>
      </p:sp>
      <p:pic>
        <p:nvPicPr>
          <p:cNvPr id="10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12" y="6453336"/>
            <a:ext cx="750652" cy="1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89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 userDrawn="1"/>
        </p:nvSpPr>
        <p:spPr>
          <a:xfrm>
            <a:off x="0" y="-1"/>
            <a:ext cx="9144000" cy="1110353"/>
          </a:xfrm>
          <a:prstGeom prst="rect">
            <a:avLst/>
          </a:prstGeom>
          <a:solidFill>
            <a:srgbClr val="37609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000" b="1" dirty="0"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66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2813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699792" y="6342800"/>
            <a:ext cx="2133600" cy="365125"/>
          </a:xfrm>
          <a:prstGeom prst="rect">
            <a:avLst/>
          </a:prstGeom>
        </p:spPr>
        <p:txBody>
          <a:bodyPr/>
          <a:lstStyle/>
          <a:p>
            <a:fld id="{2A247F8E-B85E-4B0C-B72F-5D51930848B1}" type="datetime1">
              <a:rPr lang="es-CL" smtClean="0"/>
              <a:t>25-10-2017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32040" y="6342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95536" y="6342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E32B3B0A-1D4E-40E5-98E4-F9278C84F672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429794" y="1317862"/>
            <a:ext cx="8331200" cy="38017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1F497D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(Línea adicional) Subtema </a:t>
            </a:r>
            <a:r>
              <a:rPr lang="es-ES" dirty="0" err="1"/>
              <a:t>Verdana</a:t>
            </a:r>
            <a:r>
              <a:rPr lang="es-ES" dirty="0"/>
              <a:t> 18pt</a:t>
            </a:r>
          </a:p>
          <a:p>
            <a:pPr lvl="0"/>
            <a:endParaRPr lang="es-ES" dirty="0"/>
          </a:p>
        </p:txBody>
      </p:sp>
      <p:pic>
        <p:nvPicPr>
          <p:cNvPr id="10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12" y="6453336"/>
            <a:ext cx="750652" cy="1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95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 userDrawn="1"/>
        </p:nvSpPr>
        <p:spPr>
          <a:xfrm>
            <a:off x="0" y="-1"/>
            <a:ext cx="9144000" cy="1110353"/>
          </a:xfrm>
          <a:prstGeom prst="rect">
            <a:avLst/>
          </a:prstGeom>
          <a:solidFill>
            <a:srgbClr val="37609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000" b="1" dirty="0"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66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2813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699792" y="6342800"/>
            <a:ext cx="2133600" cy="365125"/>
          </a:xfrm>
          <a:prstGeom prst="rect">
            <a:avLst/>
          </a:prstGeom>
        </p:spPr>
        <p:txBody>
          <a:bodyPr/>
          <a:lstStyle/>
          <a:p>
            <a:fld id="{2A247F8E-B85E-4B0C-B72F-5D51930848B1}" type="datetime1">
              <a:rPr lang="es-CL" smtClean="0"/>
              <a:t>25-10-2017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32040" y="6342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95536" y="6342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E32B3B0A-1D4E-40E5-98E4-F9278C84F672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429794" y="1317862"/>
            <a:ext cx="8331200" cy="38017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1F497D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(Línea adicional) Subtema </a:t>
            </a:r>
            <a:r>
              <a:rPr lang="es-ES" dirty="0" err="1"/>
              <a:t>Verdana</a:t>
            </a:r>
            <a:r>
              <a:rPr lang="es-ES" dirty="0"/>
              <a:t> 18pt</a:t>
            </a:r>
          </a:p>
          <a:p>
            <a:pPr lvl="0"/>
            <a:endParaRPr lang="es-ES" dirty="0"/>
          </a:p>
        </p:txBody>
      </p:sp>
      <p:pic>
        <p:nvPicPr>
          <p:cNvPr id="10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12" y="6453336"/>
            <a:ext cx="750652" cy="1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2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32-D966-443E-B658-BC4704FEA1A2}" type="datetimeFigureOut">
              <a:rPr lang="es-CL" smtClean="0"/>
              <a:t>25-10-2017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CDA3-243C-45FE-8D36-F8DB848F0D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4537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 userDrawn="1"/>
        </p:nvSpPr>
        <p:spPr>
          <a:xfrm>
            <a:off x="0" y="-1"/>
            <a:ext cx="9144000" cy="1110353"/>
          </a:xfrm>
          <a:prstGeom prst="rect">
            <a:avLst/>
          </a:prstGeom>
          <a:solidFill>
            <a:srgbClr val="37609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000" b="1" dirty="0"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66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2813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5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699792" y="6342800"/>
            <a:ext cx="2133600" cy="365125"/>
          </a:xfrm>
          <a:prstGeom prst="rect">
            <a:avLst/>
          </a:prstGeom>
        </p:spPr>
        <p:txBody>
          <a:bodyPr/>
          <a:lstStyle/>
          <a:p>
            <a:fld id="{2A247F8E-B85E-4B0C-B72F-5D51930848B1}" type="datetime1">
              <a:rPr lang="es-CL" smtClean="0"/>
              <a:t>25-10-2017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32040" y="6342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95536" y="6342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E32B3B0A-1D4E-40E5-98E4-F9278C84F672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429794" y="1317862"/>
            <a:ext cx="8331200" cy="38017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1F497D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(Línea adicional) Subtema </a:t>
            </a:r>
            <a:r>
              <a:rPr lang="es-ES" dirty="0" err="1"/>
              <a:t>Verdana</a:t>
            </a:r>
            <a:r>
              <a:rPr lang="es-ES" dirty="0"/>
              <a:t> 18pt</a:t>
            </a:r>
          </a:p>
          <a:p>
            <a:pPr lvl="0"/>
            <a:endParaRPr lang="es-ES" dirty="0"/>
          </a:p>
        </p:txBody>
      </p:sp>
      <p:pic>
        <p:nvPicPr>
          <p:cNvPr id="10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12" y="6453336"/>
            <a:ext cx="750652" cy="1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39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323528" y="620692"/>
            <a:ext cx="7261944" cy="622069"/>
          </a:xfrm>
          <a:prstGeom prst="rect">
            <a:avLst/>
          </a:prstGeom>
        </p:spPr>
        <p:txBody>
          <a:bodyPr vert="horz"/>
          <a:lstStyle>
            <a:lvl1pPr marL="0" marR="0" indent="0" algn="l" defTabSz="4571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Titulo del capítulo en máx. dos líneas. </a:t>
            </a:r>
          </a:p>
          <a:p>
            <a:pPr lvl="0"/>
            <a:endParaRPr lang="es-ES" dirty="0"/>
          </a:p>
        </p:txBody>
      </p:sp>
      <p:pic>
        <p:nvPicPr>
          <p:cNvPr id="16" name="Picture 3" descr="R:\SERVICIO CIVIL INFORMA\Elementos png\Elementos jpg\Elementos Plantilla SC-0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50" y="0"/>
            <a:ext cx="532606" cy="13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R:\SERVICIO CIVIL INFORMA\Elementos png\Elementos jpg\Elementos Plantilla SC-05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1" y="6173495"/>
            <a:ext cx="1881187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R:\SERVICIO CIVIL INFORMA\Elementos png\Elementos jpg\Elementos Plantilla SC-04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73409"/>
            <a:ext cx="251520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43854" y="764003"/>
            <a:ext cx="541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C54488F0-4A68-4B0B-BA3D-C9F6C9B05473}" type="slidenum">
              <a:rPr lang="es-CL" smtClean="0">
                <a:solidFill>
                  <a:prstClr val="white"/>
                </a:solidFill>
              </a:rPr>
              <a:pPr/>
              <a:t>‹Nº›</a:t>
            </a:fld>
            <a:endParaRPr lang="es-C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32-D966-443E-B658-BC4704FEA1A2}" type="datetimeFigureOut">
              <a:rPr lang="es-CL" smtClean="0"/>
              <a:t>25-10-2017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CDA3-243C-45FE-8D36-F8DB848F0D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120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32-D966-443E-B658-BC4704FEA1A2}" type="datetimeFigureOut">
              <a:rPr lang="es-CL" smtClean="0"/>
              <a:t>25-10-2017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CDA3-243C-45FE-8D36-F8DB848F0D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943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32-D966-443E-B658-BC4704FEA1A2}" type="datetimeFigureOut">
              <a:rPr lang="es-CL" smtClean="0"/>
              <a:t>25-10-2017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CDA3-243C-45FE-8D36-F8DB848F0D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832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32-D966-443E-B658-BC4704FEA1A2}" type="datetimeFigureOut">
              <a:rPr lang="es-CL" smtClean="0"/>
              <a:t>25-10-2017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CDA3-243C-45FE-8D36-F8DB848F0D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195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32-D966-443E-B658-BC4704FEA1A2}" type="datetimeFigureOut">
              <a:rPr lang="es-CL" smtClean="0"/>
              <a:t>25-10-2017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CDA3-243C-45FE-8D36-F8DB848F0D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153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832-D966-443E-B658-BC4704FEA1A2}" type="datetimeFigureOut">
              <a:rPr lang="es-CL" smtClean="0"/>
              <a:t>25-10-2017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CDA3-243C-45FE-8D36-F8DB848F0D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163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43832-D966-443E-B658-BC4704FEA1A2}" type="datetimeFigureOut">
              <a:rPr lang="es-CL" smtClean="0"/>
              <a:t>25-10-2017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CDA3-243C-45FE-8D36-F8DB848F0D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004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7" r:id="rId13"/>
    <p:sldLayoutId id="2147483668" r:id="rId14"/>
    <p:sldLayoutId id="2147483670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25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0" y="2996952"/>
            <a:ext cx="9139376" cy="115212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45720" indent="0" algn="ctr">
              <a:buNone/>
            </a:pPr>
            <a:r>
              <a:rPr lang="es-CL" dirty="0">
                <a:solidFill>
                  <a:schemeClr val="bg1"/>
                </a:solidFill>
                <a:latin typeface="Calibri" panose="020F0502020204030204" pitchFamily="34" charset="0"/>
              </a:rPr>
              <a:t>Rodrigo Egaña Baraona</a:t>
            </a:r>
          </a:p>
          <a:p>
            <a:pPr marL="45720" indent="0" algn="ctr">
              <a:buNone/>
            </a:pPr>
            <a:r>
              <a:rPr lang="es-CL" dirty="0">
                <a:solidFill>
                  <a:schemeClr val="bg1"/>
                </a:solidFill>
                <a:latin typeface="Calibri" panose="020F0502020204030204" pitchFamily="34" charset="0"/>
              </a:rPr>
              <a:t>Director Nacional del Servicio Civil y Presidente del Consejo de Alta Dirección Pública</a:t>
            </a:r>
          </a:p>
          <a:p>
            <a:pPr marL="45720" indent="0" algn="ctr">
              <a:buNone/>
            </a:pPr>
            <a:endParaRPr lang="es-C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es-CL" dirty="0">
                <a:solidFill>
                  <a:schemeClr val="bg1"/>
                </a:solidFill>
                <a:latin typeface="Calibri" panose="020F0502020204030204" pitchFamily="34" charset="0"/>
              </a:rPr>
              <a:t> 25 de octubre de 2017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7936" y="882717"/>
            <a:ext cx="8217891" cy="62206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4000" dirty="0">
                <a:solidFill>
                  <a:schemeClr val="bg1"/>
                </a:solidFill>
              </a:rPr>
              <a:t>CONSOLIDACIÓN Y DESAFÍOS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67936" y="1628800"/>
            <a:ext cx="8217891" cy="62206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800" dirty="0">
                <a:solidFill>
                  <a:schemeClr val="bg1"/>
                </a:solidFill>
              </a:rPr>
              <a:t>Sistema de selección por mérito para </a:t>
            </a:r>
            <a:br>
              <a:rPr lang="es-CL" sz="2800" dirty="0">
                <a:solidFill>
                  <a:schemeClr val="bg1"/>
                </a:solidFill>
              </a:rPr>
            </a:br>
            <a:r>
              <a:rPr lang="es-CL" sz="2800" dirty="0">
                <a:solidFill>
                  <a:schemeClr val="bg1"/>
                </a:solidFill>
              </a:rPr>
              <a:t>Directivos de la Educación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160396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2"/>
          </p:nvPr>
        </p:nvSpPr>
        <p:spPr>
          <a:xfrm>
            <a:off x="314875" y="442506"/>
            <a:ext cx="7632848" cy="1008112"/>
          </a:xfrm>
        </p:spPr>
        <p:txBody>
          <a:bodyPr>
            <a:noAutofit/>
          </a:bodyPr>
          <a:lstStyle/>
          <a:p>
            <a:pPr lvl="0"/>
            <a:r>
              <a:rPr lang="es-CL" dirty="0"/>
              <a:t>Conocimiento especializado de Servicio Civil </a:t>
            </a:r>
            <a:br>
              <a:rPr lang="es-CL" dirty="0"/>
            </a:br>
            <a:r>
              <a:rPr lang="es-CL" dirty="0"/>
              <a:t>en la selección de directivos en educación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57250" y="1844824"/>
            <a:ext cx="8208912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endParaRPr lang="es-ES" i="1" dirty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95809414"/>
              </p:ext>
            </p:extLst>
          </p:nvPr>
        </p:nvGraphicFramePr>
        <p:xfrm>
          <a:off x="457250" y="1340768"/>
          <a:ext cx="800318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488F0-4A68-4B0B-BA3D-C9F6C9B05473}" type="slidenum">
              <a:rPr lang="es-CL" smtClean="0"/>
              <a:pPr/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20635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2"/>
          </p:nvPr>
        </p:nvSpPr>
        <p:spPr>
          <a:xfrm>
            <a:off x="323528" y="424549"/>
            <a:ext cx="7632848" cy="100811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s-ES" sz="2800" dirty="0"/>
              <a:t>Fortalecimiento de capacidades de municipios</a:t>
            </a:r>
            <a:br>
              <a:rPr lang="es-ES" sz="2800" dirty="0"/>
            </a:br>
            <a:r>
              <a:rPr lang="es-ES" sz="2800" dirty="0"/>
              <a:t> que contribuyen a legitimar su gestión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57250" y="1844824"/>
            <a:ext cx="8208912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endParaRPr lang="es-ES" i="1" dirty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758069972"/>
              </p:ext>
            </p:extLst>
          </p:nvPr>
        </p:nvGraphicFramePr>
        <p:xfrm>
          <a:off x="560115" y="1844824"/>
          <a:ext cx="800318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488F0-4A68-4B0B-BA3D-C9F6C9B05473}" type="slidenum">
              <a:rPr lang="es-CL" smtClean="0"/>
              <a:pPr/>
              <a:t>11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604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2"/>
          </p:nvPr>
        </p:nvSpPr>
        <p:spPr>
          <a:xfrm>
            <a:off x="350053" y="299676"/>
            <a:ext cx="7632848" cy="100811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s-ES" sz="3000" dirty="0"/>
              <a:t>Fortalecimiento del rol directivo en educación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57250" y="1844824"/>
            <a:ext cx="8208912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endParaRPr lang="es-ES" i="1" dirty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822364798"/>
              </p:ext>
            </p:extLst>
          </p:nvPr>
        </p:nvGraphicFramePr>
        <p:xfrm>
          <a:off x="350053" y="1520760"/>
          <a:ext cx="8213244" cy="3585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488F0-4A68-4B0B-BA3D-C9F6C9B05473}" type="slidenum">
              <a:rPr lang="es-CL" smtClean="0"/>
              <a:pPr/>
              <a:t>12</a:t>
            </a:fld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1103172B-9B4B-4444-B486-C840E1C6DA7E}"/>
              </a:ext>
            </a:extLst>
          </p:cNvPr>
          <p:cNvSpPr/>
          <p:nvPr/>
        </p:nvSpPr>
        <p:spPr>
          <a:xfrm>
            <a:off x="350052" y="5265176"/>
            <a:ext cx="8213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 indent="-85725" algn="ctr" defTabSz="8001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s-CL" sz="1600" dirty="0"/>
              <a:t>Si bien es complejo medir impacto sobre la gestión de DEE y DAEM seleccionados por ADP,  estudios comprueban aporte de liderazgo directivo en la gestión escolar y en la relación con comunidades educativas (quienes tienen una positiva percepción de su gestión). </a:t>
            </a:r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2502160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sz="2800" dirty="0"/>
              <a:t>Desafíos para la consolidación </a:t>
            </a:r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="" xmlns:a16="http://schemas.microsoft.com/office/drawing/2014/main" id="{2B73E86E-2678-4629-A8A0-B5F7CC91C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3849" y="692696"/>
            <a:ext cx="541585" cy="365125"/>
          </a:xfrm>
        </p:spPr>
        <p:txBody>
          <a:bodyPr/>
          <a:lstStyle/>
          <a:p>
            <a:fld id="{C54488F0-4A68-4B0B-BA3D-C9F6C9B05473}" type="slidenum">
              <a:rPr lang="es-CL" smtClean="0"/>
              <a:pPr/>
              <a:t>13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3025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2"/>
          </p:nvPr>
        </p:nvSpPr>
        <p:spPr>
          <a:xfrm>
            <a:off x="323528" y="296652"/>
            <a:ext cx="7632848" cy="1008112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sz="2400" dirty="0"/>
              <a:t>Consolidar un modelo de gestión directiva </a:t>
            </a:r>
            <a:br>
              <a:rPr lang="es-ES" sz="2400" dirty="0"/>
            </a:br>
            <a:r>
              <a:rPr lang="es-ES" sz="2400" dirty="0"/>
              <a:t>para el ámbito de educación</a:t>
            </a:r>
          </a:p>
          <a:p>
            <a:pPr>
              <a:spcAft>
                <a:spcPts val="600"/>
              </a:spcAft>
            </a:pPr>
            <a:endParaRPr lang="es-ES" sz="3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57250" y="1844824"/>
            <a:ext cx="8208912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endParaRPr lang="es-ES" i="1" dirty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23251287"/>
              </p:ext>
            </p:extLst>
          </p:nvPr>
        </p:nvGraphicFramePr>
        <p:xfrm>
          <a:off x="188490" y="1553218"/>
          <a:ext cx="849694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488F0-4A68-4B0B-BA3D-C9F6C9B05473}" type="slidenum">
              <a:rPr lang="es-CL" smtClean="0"/>
              <a:pPr/>
              <a:t>14</a:t>
            </a:fld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5C7ECA2-0B7D-42FE-97FC-91E6B6934696}"/>
              </a:ext>
            </a:extLst>
          </p:cNvPr>
          <p:cNvSpPr/>
          <p:nvPr/>
        </p:nvSpPr>
        <p:spPr>
          <a:xfrm>
            <a:off x="323528" y="5428374"/>
            <a:ext cx="813690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 indent="-85725" algn="ctr" defTabSz="8001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s-CL" sz="1050" dirty="0"/>
          </a:p>
          <a:p>
            <a:pPr marL="85725" lvl="0" indent="-85725" algn="ctr" defTabSz="8001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s-CL" sz="1400" dirty="0"/>
              <a:t>El desafío a largo plazo es viabilizar una carrera directiva en el ámbito educacional, que regule ingreso, atribuciones, desarrollo y remuneraciones, reconociendo formación y experiencia de quienes </a:t>
            </a:r>
            <a:br>
              <a:rPr lang="es-CL" sz="1400" dirty="0"/>
            </a:br>
            <a:r>
              <a:rPr lang="es-CL" sz="1400" dirty="0"/>
              <a:t>han ejercido funciones directivas.</a:t>
            </a:r>
          </a:p>
        </p:txBody>
      </p:sp>
    </p:spTree>
    <p:extLst>
      <p:ext uri="{BB962C8B-B14F-4D97-AF65-F5344CB8AC3E}">
        <p14:creationId xmlns:p14="http://schemas.microsoft.com/office/powerpoint/2010/main" val="123002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2"/>
          </p:nvPr>
        </p:nvSpPr>
        <p:spPr>
          <a:xfrm>
            <a:off x="323528" y="476672"/>
            <a:ext cx="7632848" cy="100811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s-ES" sz="2800" dirty="0"/>
              <a:t>Continuar fortaleciendo la gestión de Servicio Civil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57250" y="1844824"/>
            <a:ext cx="8208912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endParaRPr lang="es-ES" i="1" dirty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579665370"/>
              </p:ext>
            </p:extLst>
          </p:nvPr>
        </p:nvGraphicFramePr>
        <p:xfrm>
          <a:off x="457250" y="1628800"/>
          <a:ext cx="800318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488F0-4A68-4B0B-BA3D-C9F6C9B05473}" type="slidenum">
              <a:rPr lang="es-CL" smtClean="0"/>
              <a:pPr/>
              <a:t>15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39241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2"/>
          </p:nvPr>
        </p:nvSpPr>
        <p:spPr>
          <a:xfrm>
            <a:off x="323527" y="625069"/>
            <a:ext cx="8136905" cy="100811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s-ES" sz="2400" dirty="0"/>
              <a:t>Selección de Directivos para Servicios Locales de Educación</a:t>
            </a:r>
          </a:p>
          <a:p>
            <a:pPr>
              <a:spcAft>
                <a:spcPts val="600"/>
              </a:spcAft>
            </a:pPr>
            <a:endParaRPr lang="es-ES" sz="2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57250" y="1844824"/>
            <a:ext cx="8208912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endParaRPr lang="es-ES" i="1" dirty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609511206"/>
              </p:ext>
            </p:extLst>
          </p:nvPr>
        </p:nvGraphicFramePr>
        <p:xfrm>
          <a:off x="457250" y="2132856"/>
          <a:ext cx="800318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488F0-4A68-4B0B-BA3D-C9F6C9B05473}" type="slidenum">
              <a:rPr lang="es-CL" smtClean="0"/>
              <a:pPr/>
              <a:t>16</a:t>
            </a:fld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38A0FF54-F245-483E-B6D8-86629A864A11}"/>
              </a:ext>
            </a:extLst>
          </p:cNvPr>
          <p:cNvSpPr txBox="1"/>
          <p:nvPr/>
        </p:nvSpPr>
        <p:spPr>
          <a:xfrm>
            <a:off x="455334" y="1590341"/>
            <a:ext cx="425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Servicio Civil:</a:t>
            </a:r>
          </a:p>
        </p:txBody>
      </p:sp>
    </p:spTree>
    <p:extLst>
      <p:ext uri="{BB962C8B-B14F-4D97-AF65-F5344CB8AC3E}">
        <p14:creationId xmlns:p14="http://schemas.microsoft.com/office/powerpoint/2010/main" val="2747883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07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1E8EE40F-9C5B-4CA9-9514-203A767F523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3527" y="620688"/>
            <a:ext cx="7820321" cy="622069"/>
          </a:xfrm>
        </p:spPr>
        <p:txBody>
          <a:bodyPr/>
          <a:lstStyle/>
          <a:p>
            <a:r>
              <a:rPr lang="es-CL" dirty="0"/>
              <a:t>Contenidos</a:t>
            </a:r>
          </a:p>
          <a:p>
            <a:pPr algn="just"/>
            <a:endParaRPr lang="es-CL" sz="2800" dirty="0"/>
          </a:p>
          <a:p>
            <a:pPr algn="just"/>
            <a:endParaRPr lang="es-CL" sz="2800" dirty="0"/>
          </a:p>
          <a:p>
            <a:pPr marL="571500" indent="-571500" algn="just">
              <a:buAutoNum type="romanUcPeriod"/>
            </a:pPr>
            <a:r>
              <a:rPr lang="es-CL" sz="2400" dirty="0"/>
              <a:t>Contexto.</a:t>
            </a:r>
          </a:p>
          <a:p>
            <a:pPr marL="571500" indent="-571500" algn="just">
              <a:buAutoNum type="romanUcPeriod"/>
            </a:pPr>
            <a:endParaRPr lang="es-CL" sz="1600" dirty="0"/>
          </a:p>
          <a:p>
            <a:pPr marL="571500" indent="-571500" algn="just">
              <a:buAutoNum type="romanUcPeriod"/>
            </a:pPr>
            <a:r>
              <a:rPr lang="es-CL" sz="2400" dirty="0"/>
              <a:t>Avances en concursabilidad.</a:t>
            </a:r>
          </a:p>
          <a:p>
            <a:pPr marL="571500" indent="-571500" algn="just">
              <a:buAutoNum type="romanUcPeriod"/>
            </a:pPr>
            <a:endParaRPr lang="es-CL" sz="1600" dirty="0"/>
          </a:p>
          <a:p>
            <a:pPr marL="571500" indent="-571500" algn="just">
              <a:buAutoNum type="romanUcPeriod"/>
            </a:pPr>
            <a:r>
              <a:rPr lang="es-CL" sz="2400" dirty="0"/>
              <a:t>Logros y resultados.</a:t>
            </a:r>
          </a:p>
          <a:p>
            <a:pPr marL="571500" indent="-571500" algn="just">
              <a:buAutoNum type="romanUcPeriod"/>
            </a:pPr>
            <a:endParaRPr lang="es-CL" sz="1600" dirty="0"/>
          </a:p>
          <a:p>
            <a:pPr marL="571500" indent="-571500" algn="just">
              <a:buAutoNum type="romanUcPeriod"/>
            </a:pPr>
            <a:r>
              <a:rPr lang="es-CL" sz="2400" dirty="0"/>
              <a:t>Desafíos para la consolidación.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="" xmlns:a16="http://schemas.microsoft.com/office/drawing/2014/main" id="{5E130095-3C27-47D5-B2F1-DA673473A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3849" y="836712"/>
            <a:ext cx="541585" cy="29241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B3B0A-1D4E-40E5-98E4-F9278C84F672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94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63493934-B61D-4EF9-A390-9072E8E10358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78613492"/>
              </p:ext>
            </p:extLst>
          </p:nvPr>
        </p:nvGraphicFramePr>
        <p:xfrm>
          <a:off x="395537" y="1412776"/>
          <a:ext cx="820891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133D0E92-0180-46E7-9A83-79B93067C154}"/>
              </a:ext>
            </a:extLst>
          </p:cNvPr>
          <p:cNvSpPr/>
          <p:nvPr/>
        </p:nvSpPr>
        <p:spPr>
          <a:xfrm>
            <a:off x="251520" y="54868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Ley </a:t>
            </a:r>
            <a:r>
              <a:rPr lang="es-CL" sz="2400" b="1" dirty="0">
                <a:cs typeface="Calibri" panose="020F0502020204030204" pitchFamily="34" charset="0"/>
              </a:rPr>
              <a:t>20.501 de Calidad y Equidad de la Educación (2011): Participación del Sistema de Alta Dirección Pública </a:t>
            </a:r>
            <a:endParaRPr lang="es-ES" sz="2400" b="1" dirty="0"/>
          </a:p>
          <a:p>
            <a:endParaRPr lang="es-CL" sz="2400" b="1" dirty="0"/>
          </a:p>
        </p:txBody>
      </p:sp>
      <p:sp>
        <p:nvSpPr>
          <p:cNvPr id="6" name="4 Marcador de número de diapositiva">
            <a:extLst>
              <a:ext uri="{FF2B5EF4-FFF2-40B4-BE49-F238E27FC236}">
                <a16:creationId xmlns="" xmlns:a16="http://schemas.microsoft.com/office/drawing/2014/main" id="{02C1275A-88AB-4D6E-91C7-57241F687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3849" y="764000"/>
            <a:ext cx="541585" cy="365125"/>
          </a:xfrm>
        </p:spPr>
        <p:txBody>
          <a:bodyPr/>
          <a:lstStyle/>
          <a:p>
            <a:fld id="{C54488F0-4A68-4B0B-BA3D-C9F6C9B05473}" type="slidenum">
              <a:rPr lang="es-CL" smtClean="0"/>
              <a:pPr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8847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2"/>
          </p:nvPr>
        </p:nvSpPr>
        <p:spPr>
          <a:xfrm>
            <a:off x="323528" y="620688"/>
            <a:ext cx="7776864" cy="622069"/>
          </a:xfrm>
        </p:spPr>
        <p:txBody>
          <a:bodyPr/>
          <a:lstStyle/>
          <a:p>
            <a:r>
              <a:rPr lang="es-CL" sz="2400" dirty="0">
                <a:latin typeface="Calibri" pitchFamily="34" charset="0"/>
              </a:rPr>
              <a:t>¿Cómo funciona el proceso de selección?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23528" y="2510898"/>
            <a:ext cx="4834880" cy="345638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s-CL" sz="1800" dirty="0">
                <a:solidFill>
                  <a:schemeClr val="bg1"/>
                </a:solidFill>
              </a:rPr>
              <a:t>Con el propósito de mejorar la  gestión    y administración de la educación pública y fortalecer el desempeño directivo, se estableció un </a:t>
            </a:r>
            <a:r>
              <a:rPr lang="es-CL" sz="1800" b="1" dirty="0">
                <a:solidFill>
                  <a:schemeClr val="bg1"/>
                </a:solidFill>
              </a:rPr>
              <a:t>nuevo sistema de selección</a:t>
            </a:r>
            <a:r>
              <a:rPr lang="es-CL" sz="1800" dirty="0">
                <a:solidFill>
                  <a:schemeClr val="bg1"/>
                </a:solidFill>
              </a:rPr>
              <a:t> y se entregaron nuevas responsabilidades, atribuciones y mejores rentas, tanto para los Jefes de DAEM como para los</a:t>
            </a:r>
            <a:r>
              <a:rPr lang="es-CL" sz="1800" dirty="0">
                <a:solidFill>
                  <a:srgbClr val="FF0000"/>
                </a:solidFill>
              </a:rPr>
              <a:t> </a:t>
            </a:r>
            <a:r>
              <a:rPr lang="es-CL" sz="1800" dirty="0">
                <a:solidFill>
                  <a:schemeClr val="bg1"/>
                </a:solidFill>
              </a:rPr>
              <a:t>Directores de Escuelas  y Liceos Municipales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54875328"/>
              </p:ext>
            </p:extLst>
          </p:nvPr>
        </p:nvGraphicFramePr>
        <p:xfrm>
          <a:off x="395537" y="1916832"/>
          <a:ext cx="828092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43849" y="764000"/>
            <a:ext cx="541585" cy="365125"/>
          </a:xfrm>
        </p:spPr>
        <p:txBody>
          <a:bodyPr/>
          <a:lstStyle/>
          <a:p>
            <a:fld id="{C54488F0-4A68-4B0B-BA3D-C9F6C9B05473}" type="slidenum">
              <a:rPr lang="es-CL" smtClean="0"/>
              <a:pPr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2792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2"/>
          </p:nvPr>
        </p:nvSpPr>
        <p:spPr>
          <a:xfrm>
            <a:off x="323528" y="620688"/>
            <a:ext cx="7704856" cy="622069"/>
          </a:xfrm>
        </p:spPr>
        <p:txBody>
          <a:bodyPr>
            <a:normAutofit/>
          </a:bodyPr>
          <a:lstStyle/>
          <a:p>
            <a:r>
              <a:rPr lang="es-ES" sz="2800" dirty="0"/>
              <a:t>Nuestra estrategia de implementación</a:t>
            </a:r>
          </a:p>
        </p:txBody>
      </p:sp>
      <p:graphicFrame>
        <p:nvGraphicFramePr>
          <p:cNvPr id="5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010618"/>
              </p:ext>
            </p:extLst>
          </p:nvPr>
        </p:nvGraphicFramePr>
        <p:xfrm>
          <a:off x="1907704" y="2348880"/>
          <a:ext cx="367240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711101" y="2415430"/>
            <a:ext cx="16561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Desafío para municipios</a:t>
            </a:r>
            <a:r>
              <a:rPr lang="es-CL" sz="14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:  </a:t>
            </a:r>
          </a:p>
          <a:p>
            <a:pPr algn="ctr"/>
            <a:r>
              <a:rPr lang="es-CL" sz="140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Nueva concepción de la selección de Jefes DAEM y Directores de EE  </a:t>
            </a:r>
          </a:p>
        </p:txBody>
      </p:sp>
      <p:sp>
        <p:nvSpPr>
          <p:cNvPr id="7" name="6 Abrir llave"/>
          <p:cNvSpPr/>
          <p:nvPr/>
        </p:nvSpPr>
        <p:spPr>
          <a:xfrm rot="1685595">
            <a:off x="2318339" y="2219830"/>
            <a:ext cx="451911" cy="2774554"/>
          </a:xfrm>
          <a:prstGeom prst="leftBrace">
            <a:avLst>
              <a:gd name="adj1" fmla="val 8333"/>
              <a:gd name="adj2" fmla="val 510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8" name="7 Cerrar llave"/>
          <p:cNvSpPr/>
          <p:nvPr/>
        </p:nvSpPr>
        <p:spPr>
          <a:xfrm>
            <a:off x="5076304" y="2420888"/>
            <a:ext cx="431800" cy="25922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9" name="19 CuadroTexto"/>
          <p:cNvSpPr txBox="1">
            <a:spLocks noChangeArrowheads="1"/>
          </p:cNvSpPr>
          <p:nvPr/>
        </p:nvSpPr>
        <p:spPr bwMode="auto">
          <a:xfrm>
            <a:off x="5796136" y="1772816"/>
            <a:ext cx="25922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CL" b="1" dirty="0">
                <a:solidFill>
                  <a:schemeClr val="tx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Desafío para Servicio Civil:</a:t>
            </a:r>
          </a:p>
          <a:p>
            <a:pPr algn="just" eaLnBrk="1" hangingPunct="1"/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Contribuir en la instalación de una política pública </a:t>
            </a:r>
            <a:r>
              <a:rPr lang="es-CL" b="1" dirty="0">
                <a:solidFill>
                  <a:schemeClr val="tx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inédita para el Sistema Escolar en alianza con los Municipios.</a:t>
            </a:r>
          </a:p>
        </p:txBody>
      </p:sp>
      <p:sp>
        <p:nvSpPr>
          <p:cNvPr id="3" name="2 Flecha abajo"/>
          <p:cNvSpPr/>
          <p:nvPr/>
        </p:nvSpPr>
        <p:spPr>
          <a:xfrm>
            <a:off x="6732240" y="3645024"/>
            <a:ext cx="216024" cy="288032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000" b="1" dirty="0">
              <a:latin typeface="Calibri" panose="020F0502020204030204" pitchFamily="34" charset="0"/>
            </a:endParaRPr>
          </a:p>
        </p:txBody>
      </p:sp>
      <p:sp>
        <p:nvSpPr>
          <p:cNvPr id="10" name="19 CuadroTexto"/>
          <p:cNvSpPr txBox="1">
            <a:spLocks noChangeArrowheads="1"/>
          </p:cNvSpPr>
          <p:nvPr/>
        </p:nvSpPr>
        <p:spPr bwMode="auto">
          <a:xfrm>
            <a:off x="5796136" y="4005064"/>
            <a:ext cx="259228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CL" b="1" dirty="0">
                <a:solidFill>
                  <a:schemeClr val="tx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Componentes de la estrategia: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Concursabilidad.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Generación de capacidades en el Sistema Escolar Municipal para la selección en base al mérito.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Fortalecimiento del rol Directivo para la Educación Pública.</a:t>
            </a:r>
          </a:p>
        </p:txBody>
      </p:sp>
      <p:sp>
        <p:nvSpPr>
          <p:cNvPr id="11" name="4 Marcador de número de diapositiva">
            <a:extLst>
              <a:ext uri="{FF2B5EF4-FFF2-40B4-BE49-F238E27FC236}">
                <a16:creationId xmlns="" xmlns:a16="http://schemas.microsoft.com/office/drawing/2014/main" id="{9FC08B4C-61D4-4AA6-8257-5C521AF2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3849" y="764000"/>
            <a:ext cx="541585" cy="365125"/>
          </a:xfrm>
        </p:spPr>
        <p:txBody>
          <a:bodyPr/>
          <a:lstStyle/>
          <a:p>
            <a:fld id="{C54488F0-4A68-4B0B-BA3D-C9F6C9B05473}" type="slidenum">
              <a:rPr lang="es-CL" smtClean="0"/>
              <a:pPr/>
              <a:t>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8729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s-ES" sz="2700" dirty="0"/>
              <a:t>Avances en </a:t>
            </a:r>
            <a:r>
              <a:rPr lang="es-ES" sz="2700" dirty="0" err="1"/>
              <a:t>concursabilidad</a:t>
            </a:r>
            <a:endParaRPr lang="es-ES" sz="2700" dirty="0"/>
          </a:p>
        </p:txBody>
      </p:sp>
      <p:sp>
        <p:nvSpPr>
          <p:cNvPr id="7" name="4 Marcador de número de diapositiva">
            <a:extLst>
              <a:ext uri="{FF2B5EF4-FFF2-40B4-BE49-F238E27FC236}">
                <a16:creationId xmlns="" xmlns:a16="http://schemas.microsoft.com/office/drawing/2014/main" id="{146279C9-672A-4881-AE83-AC00B6566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3849" y="764000"/>
            <a:ext cx="541585" cy="365125"/>
          </a:xfrm>
        </p:spPr>
        <p:txBody>
          <a:bodyPr/>
          <a:lstStyle/>
          <a:p>
            <a:fld id="{C54488F0-4A68-4B0B-BA3D-C9F6C9B05473}" type="slidenum">
              <a:rPr lang="es-CL" smtClean="0"/>
              <a:pPr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183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35C6014F-E374-40F1-8B4B-9B63712B57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527515"/>
            <a:ext cx="7820321" cy="838093"/>
          </a:xfrm>
        </p:spPr>
        <p:txBody>
          <a:bodyPr>
            <a:normAutofit/>
          </a:bodyPr>
          <a:lstStyle/>
          <a:p>
            <a:r>
              <a:rPr lang="es-CL" sz="2400" dirty="0"/>
              <a:t>Avances en concursabilidad y caracterización de nombrados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7402DB42-BD24-4833-B570-5FC16E86161F}"/>
              </a:ext>
            </a:extLst>
          </p:cNvPr>
          <p:cNvSpPr txBox="1"/>
          <p:nvPr/>
        </p:nvSpPr>
        <p:spPr>
          <a:xfrm>
            <a:off x="539552" y="170080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 </a:t>
            </a:r>
          </a:p>
          <a:p>
            <a:endParaRPr lang="es-CL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F462B0E5-CBA7-43AF-AC4D-8804D27654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9024236"/>
              </p:ext>
            </p:extLst>
          </p:nvPr>
        </p:nvGraphicFramePr>
        <p:xfrm>
          <a:off x="323528" y="1700808"/>
          <a:ext cx="828092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4 Marcador de número de diapositiva">
            <a:extLst>
              <a:ext uri="{FF2B5EF4-FFF2-40B4-BE49-F238E27FC236}">
                <a16:creationId xmlns="" xmlns:a16="http://schemas.microsoft.com/office/drawing/2014/main" id="{BCDBACDA-E9D1-4482-B88B-770E0F8A3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3849" y="764000"/>
            <a:ext cx="541585" cy="365125"/>
          </a:xfrm>
        </p:spPr>
        <p:txBody>
          <a:bodyPr/>
          <a:lstStyle/>
          <a:p>
            <a:fld id="{C54488F0-4A68-4B0B-BA3D-C9F6C9B05473}" type="slidenum">
              <a:rPr lang="es-CL" smtClean="0"/>
              <a:pPr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0293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35C6014F-E374-40F1-8B4B-9B63712B57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527515"/>
            <a:ext cx="7820321" cy="838093"/>
          </a:xfrm>
        </p:spPr>
        <p:txBody>
          <a:bodyPr>
            <a:normAutofit/>
          </a:bodyPr>
          <a:lstStyle/>
          <a:p>
            <a:r>
              <a:rPr lang="es-CL" sz="2400" dirty="0"/>
              <a:t>Avances en concursabilidad y caracterización de nombrados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7402DB42-BD24-4833-B570-5FC16E86161F}"/>
              </a:ext>
            </a:extLst>
          </p:cNvPr>
          <p:cNvSpPr txBox="1"/>
          <p:nvPr/>
        </p:nvSpPr>
        <p:spPr>
          <a:xfrm>
            <a:off x="539552" y="170080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 </a:t>
            </a:r>
          </a:p>
          <a:p>
            <a:endParaRPr lang="es-CL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F462B0E5-CBA7-43AF-AC4D-8804D27654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954894"/>
              </p:ext>
            </p:extLst>
          </p:nvPr>
        </p:nvGraphicFramePr>
        <p:xfrm>
          <a:off x="323528" y="1700808"/>
          <a:ext cx="828092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4 Marcador de número de diapositiva">
            <a:extLst>
              <a:ext uri="{FF2B5EF4-FFF2-40B4-BE49-F238E27FC236}">
                <a16:creationId xmlns="" xmlns:a16="http://schemas.microsoft.com/office/drawing/2014/main" id="{BCDBACDA-E9D1-4482-B88B-770E0F8A3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3849" y="764000"/>
            <a:ext cx="541585" cy="365125"/>
          </a:xfrm>
        </p:spPr>
        <p:txBody>
          <a:bodyPr/>
          <a:lstStyle/>
          <a:p>
            <a:fld id="{C54488F0-4A68-4B0B-BA3D-C9F6C9B05473}" type="slidenum">
              <a:rPr lang="es-CL" smtClean="0"/>
              <a:pPr/>
              <a:t>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24744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s-ES" dirty="0"/>
              <a:t>Logros y resultados</a:t>
            </a:r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="" xmlns:a16="http://schemas.microsoft.com/office/drawing/2014/main" id="{9D76002B-661D-4F69-B62D-19546BE92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43849" y="764000"/>
            <a:ext cx="541585" cy="365125"/>
          </a:xfrm>
        </p:spPr>
        <p:txBody>
          <a:bodyPr/>
          <a:lstStyle/>
          <a:p>
            <a:fld id="{C54488F0-4A68-4B0B-BA3D-C9F6C9B05473}" type="slidenum">
              <a:rPr lang="es-CL" smtClean="0"/>
              <a:pPr/>
              <a:t>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3758183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adrícula">
  <a:themeElements>
    <a:clrScheme name="Personalizado 7">
      <a:dk1>
        <a:sysClr val="windowText" lastClr="000000"/>
      </a:dk1>
      <a:lt1>
        <a:sysClr val="window" lastClr="FFFFFF"/>
      </a:lt1>
      <a:dk2>
        <a:srgbClr val="4F81BD"/>
      </a:dk2>
      <a:lt2>
        <a:srgbClr val="FFFFFF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tx2">
            <a:lumMod val="75000"/>
          </a:schemeClr>
        </a:solidFill>
        <a:ln>
          <a:solidFill>
            <a:schemeClr val="tx2"/>
          </a:solidFill>
        </a:ln>
      </a:spPr>
      <a:bodyPr rtlCol="0" anchor="ctr"/>
      <a:lstStyle>
        <a:defPPr algn="ctr">
          <a:defRPr sz="4000" b="1" dirty="0" smtClean="0"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725</Words>
  <Application>Microsoft Office PowerPoint</Application>
  <PresentationFormat>Presentación en pantalla (4:3)</PresentationFormat>
  <Paragraphs>133</Paragraphs>
  <Slides>17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Tema de Office</vt:lpstr>
      <vt:lpstr>Cuadrícula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Paulina Calderón</dc:creator>
  <cp:lastModifiedBy>Paula Alvear</cp:lastModifiedBy>
  <cp:revision>104</cp:revision>
  <cp:lastPrinted>2017-10-24T17:24:41Z</cp:lastPrinted>
  <dcterms:created xsi:type="dcterms:W3CDTF">2017-09-22T11:45:32Z</dcterms:created>
  <dcterms:modified xsi:type="dcterms:W3CDTF">2017-10-25T12:42:48Z</dcterms:modified>
</cp:coreProperties>
</file>