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5"/>
  </p:handoutMasterIdLst>
  <p:sldIdLst>
    <p:sldId id="256" r:id="rId2"/>
    <p:sldId id="260" r:id="rId3"/>
    <p:sldId id="261" r:id="rId4"/>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256" autoAdjust="0"/>
    <p:restoredTop sz="94660"/>
  </p:normalViewPr>
  <p:slideViewPr>
    <p:cSldViewPr>
      <p:cViewPr varScale="1">
        <p:scale>
          <a:sx n="99" d="100"/>
          <a:sy n="99" d="100"/>
        </p:scale>
        <p:origin x="-102" y="-25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EF1E0-32A4-4293-99C5-84849AB4ED23}" type="datetimeFigureOut">
              <a:rPr lang="es-CL" smtClean="0"/>
              <a:t>20-10-2014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20-10-2014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dirty="0" smtClean="0"/>
              <a:t>2014</a:t>
            </a:r>
            <a:endParaRPr lang="es-CL" dirty="0"/>
          </a:p>
        </p:txBody>
      </p:sp>
      <p:sp>
        <p:nvSpPr>
          <p:cNvPr id="2" name="1 Título"/>
          <p:cNvSpPr>
            <a:spLocks noGrp="1"/>
          </p:cNvSpPr>
          <p:nvPr>
            <p:ph type="title"/>
          </p:nvPr>
        </p:nvSpPr>
        <p:spPr>
          <a:xfrm>
            <a:off x="10134" y="1916427"/>
            <a:ext cx="9142622" cy="1584581"/>
          </a:xfrm>
        </p:spPr>
        <p:txBody>
          <a:bodyPr/>
          <a:lstStyle/>
          <a:p>
            <a:r>
              <a:rPr lang="es-CL" smtClean="0"/>
              <a:t>Resumen comparado</a:t>
            </a:r>
            <a:endParaRPr lang="es-CL" dirty="0"/>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Marcador de contenido 12"/>
          <p:cNvSpPr>
            <a:spLocks noGrp="1"/>
          </p:cNvSpPr>
          <p:nvPr>
            <p:ph sz="quarter" idx="12"/>
          </p:nvPr>
        </p:nvSpPr>
        <p:spPr/>
        <p:txBody>
          <a:bodyPr/>
          <a:lstStyle/>
          <a:p>
            <a:r>
              <a:rPr lang="es-ES" dirty="0" smtClean="0"/>
              <a:t>PARA RECORDAR</a:t>
            </a:r>
            <a:endParaRPr lang="es-ES" dirty="0"/>
          </a:p>
        </p:txBody>
      </p:sp>
      <p:graphicFrame>
        <p:nvGraphicFramePr>
          <p:cNvPr id="7" name="Group 249"/>
          <p:cNvGraphicFramePr>
            <a:graphicFrameLocks noGrp="1"/>
          </p:cNvGraphicFramePr>
          <p:nvPr>
            <p:extLst>
              <p:ext uri="{D42A27DB-BD31-4B8C-83A1-F6EECF244321}">
                <p14:modId xmlns:p14="http://schemas.microsoft.com/office/powerpoint/2010/main" val="2351033050"/>
              </p:ext>
            </p:extLst>
          </p:nvPr>
        </p:nvGraphicFramePr>
        <p:xfrm>
          <a:off x="395536" y="1268760"/>
          <a:ext cx="8208465" cy="5038077"/>
        </p:xfrm>
        <a:graphic>
          <a:graphicData uri="http://schemas.openxmlformats.org/drawingml/2006/table">
            <a:tbl>
              <a:tblPr firstRow="1" firstCol="1">
                <a:tableStyleId>{5C22544A-7EE6-4342-B048-85BDC9FD1C3A}</a:tableStyleId>
              </a:tblPr>
              <a:tblGrid>
                <a:gridCol w="1134383"/>
                <a:gridCol w="1602262"/>
                <a:gridCol w="1268274"/>
                <a:gridCol w="1534581"/>
                <a:gridCol w="1468372"/>
                <a:gridCol w="1200593"/>
              </a:tblGrid>
              <a:tr h="7344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TIPO DE CONCURSO</a:t>
                      </a: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CONFORMACION COMITE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MEDIO DE DIFUSION</a:t>
                      </a: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PLAZO PARA LA PRESENTACION DE ANTECEDENTES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PROPUESTA A LA AUTORIDAD</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RESULTADO FINAL CONCURSO</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r>
              <a:tr h="12241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INGRESO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JEFE O ENCARGADO DE PERSONAL</a:t>
                      </a: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DIARIO OFICIAL,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SITIO WEB SERVICIO</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row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dirty="0" smtClean="0">
                          <a:ln>
                            <a:noFill/>
                          </a:ln>
                          <a:effectLst/>
                          <a:latin typeface="Verdana" pitchFamily="34" charset="0"/>
                        </a:rPr>
                        <a:t>8 DIAS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dirty="0" smtClean="0">
                          <a:ln>
                            <a:noFill/>
                          </a:ln>
                          <a:effectLst/>
                          <a:latin typeface="Verdana" pitchFamily="34" charset="0"/>
                        </a:rPr>
                        <a:t> HABILES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dirty="0" smtClean="0">
                          <a:ln>
                            <a:noFill/>
                          </a:ln>
                          <a:effectLst/>
                          <a:latin typeface="Verdana" pitchFamily="34" charset="0"/>
                        </a:rPr>
                        <a:t>(Concurso de Promoción, requiere además de tres días hábiles de difusión del llamado)</a:t>
                      </a: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MAXIMO 3 CANDIDATOS</a:t>
                      </a: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dirty="0" smtClean="0">
                        <a:ln>
                          <a:noFill/>
                        </a:ln>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dirty="0" smtClean="0">
                        <a:ln>
                          <a:noFill/>
                        </a:ln>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dirty="0" smtClean="0">
                        <a:ln>
                          <a:noFill/>
                        </a:ln>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dirty="0" smtClean="0">
                          <a:ln>
                            <a:noFill/>
                          </a:ln>
                          <a:effectLst/>
                          <a:latin typeface="Verdana" pitchFamily="34" charset="0"/>
                        </a:rPr>
                        <a:t>30 DIAS SIGUIENTES A SU CONCLUSION</a:t>
                      </a: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r>
              <a:tr h="196273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PROMOCION</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s-ES" sz="1000" u="none" strike="noStrike" cap="none" normalizeH="0" baseline="0" smtClean="0">
                        <a:ln>
                          <a:noFill/>
                        </a:ln>
                        <a:effectLst/>
                        <a:latin typeface="Verdana"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2 REPRESENTANTES DEL PERSONAL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JEFE O ENCARGADO DE PERSONAL</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WEB SERVICIO, OFICIOS, CIRCULARES OTROS.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AMPLIA DIFUSION</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EL FUNCIONARIO CON MAYOR PUNTAJE</a:t>
                      </a: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vMerge="1">
                  <a:txBody>
                    <a:bodyPr/>
                    <a:lstStyle/>
                    <a:p>
                      <a:endParaRPr lang="es-ES"/>
                    </a:p>
                  </a:txBody>
                  <a:tcPr/>
                </a:tc>
              </a:tr>
              <a:tr h="11167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0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3º NIVEL</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JEFE O ENCARGADO DE PERSONAL</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smtClean="0">
                          <a:ln>
                            <a:noFill/>
                          </a:ln>
                          <a:effectLst/>
                          <a:latin typeface="Verdana" pitchFamily="34" charset="0"/>
                        </a:rPr>
                        <a:t>DIARIO OFICIAL,</a:t>
                      </a:r>
                      <a:endParaRPr kumimoji="0" lang="es-ES" sz="10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SITIO WEB SERVICIO,  OTROS</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ENTRE 3 Y 5 CANDIDATOS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marL="84748" marR="84748" marT="42374" marB="42374" anchor="ctr" horzOverflow="overflow"/>
                </a:tc>
                <a:tc vMerge="1">
                  <a:txBody>
                    <a:bodyPr/>
                    <a:lstStyle/>
                    <a:p>
                      <a:endParaRPr lang="es-ES"/>
                    </a:p>
                  </a:txBody>
                  <a:tcPr/>
                </a:tc>
              </a:tr>
            </a:tbl>
          </a:graphicData>
        </a:graphic>
      </p:graphicFrame>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600" dirty="0">
                <a:solidFill>
                  <a:srgbClr val="FFCC00"/>
                </a:solidFill>
              </a:rPr>
              <a:t>Este material fue elaborado por la Subdirección de Desarrollo de las Personas de la Dirección Nacional del Servicio Civil</a:t>
            </a:r>
            <a:br>
              <a:rPr lang="es-ES" sz="1600" dirty="0">
                <a:solidFill>
                  <a:srgbClr val="FFCC00"/>
                </a:solidFill>
              </a:rPr>
            </a:br>
            <a:r>
              <a:rPr lang="es-ES" sz="800" dirty="0">
                <a:solidFill>
                  <a:srgbClr val="FFCC00"/>
                </a:solidFill>
              </a:rPr>
              <a:t> </a:t>
            </a:r>
            <a:r>
              <a:rPr lang="es-CL" dirty="0">
                <a:solidFill>
                  <a:prstClr val="white"/>
                </a:solidFill>
              </a:rPr>
              <a:t/>
            </a:r>
            <a:br>
              <a:rPr lang="es-CL" dirty="0">
                <a:solidFill>
                  <a:prstClr val="white"/>
                </a:solidFill>
              </a:rPr>
            </a:br>
            <a:r>
              <a:rPr lang="es-CL" dirty="0">
                <a:solidFill>
                  <a:prstClr val="white"/>
                </a:solidFill>
              </a:rPr>
              <a:t>Muchas Gracias</a:t>
            </a:r>
            <a:endParaRPr lang="es-CL" dirty="0"/>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1052</TotalTime>
  <Words>146</Words>
  <Application>Microsoft Office PowerPoint</Application>
  <PresentationFormat>Presentación en pantalla (4:3)</PresentationFormat>
  <Paragraphs>47</Paragraphs>
  <Slides>3</Slides>
  <Notes>0</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Cuadrícula</vt:lpstr>
      <vt:lpstr>Resumen comparado</vt:lpstr>
      <vt:lpstr>Presentación de PowerPoint</vt:lpstr>
      <vt:lpstr>Este material fue elaborado por la Subdirección de Desarrollo de las Personas de la Dirección Nacional del Servicio Civil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Cristóbal Valdivieso</cp:lastModifiedBy>
  <cp:revision>46</cp:revision>
  <dcterms:created xsi:type="dcterms:W3CDTF">2013-06-12T14:14:11Z</dcterms:created>
  <dcterms:modified xsi:type="dcterms:W3CDTF">2014-10-20T19:24:08Z</dcterms:modified>
</cp:coreProperties>
</file>