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73" r:id="rId3"/>
    <p:sldId id="854" r:id="rId4"/>
    <p:sldId id="257" r:id="rId5"/>
    <p:sldId id="866" r:id="rId6"/>
    <p:sldId id="258" r:id="rId7"/>
    <p:sldId id="856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D3DE8F5A-0D3B-F448-9020-9E2D38FB7BD0}">
          <p14:sldIdLst>
            <p14:sldId id="256"/>
            <p14:sldId id="273"/>
            <p14:sldId id="854"/>
            <p14:sldId id="257"/>
            <p14:sldId id="866"/>
            <p14:sldId id="258"/>
            <p14:sldId id="856"/>
          </p14:sldIdLst>
        </p14:section>
      </p14:sectionLst>
    </p:ex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08"/>
    <p:restoredTop sz="95424"/>
  </p:normalViewPr>
  <p:slideViewPr>
    <p:cSldViewPr snapToGrid="0" snapToObjects="1">
      <p:cViewPr>
        <p:scale>
          <a:sx n="77" d="100"/>
          <a:sy n="77" d="100"/>
        </p:scale>
        <p:origin x="-228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806BC1-51A2-4F48-A425-B5CEC71C1280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AE1D156E-0192-914E-A35E-DF1F2D5856F3}">
      <dgm:prSet phldrT="[Texto]" custT="1"/>
      <dgm:spPr/>
      <dgm:t>
        <a:bodyPr/>
        <a:lstStyle/>
        <a:p>
          <a:pPr algn="ctr"/>
          <a:r>
            <a:rPr lang="es-ES_tradnl" sz="3000" dirty="0" smtClean="0"/>
            <a:t>Taller de Autocuidado Emocional en tiempos de covid-19 </a:t>
          </a:r>
          <a:endParaRPr lang="es-ES_tradnl" sz="3000" dirty="0"/>
        </a:p>
      </dgm:t>
    </dgm:pt>
    <dgm:pt modelId="{FC6CDBB9-B354-F640-9911-BE70CA7E1882}" type="parTrans" cxnId="{D9106E01-7D70-7A4B-8092-90E63273034C}">
      <dgm:prSet/>
      <dgm:spPr/>
      <dgm:t>
        <a:bodyPr/>
        <a:lstStyle/>
        <a:p>
          <a:endParaRPr lang="es-ES_tradnl"/>
        </a:p>
      </dgm:t>
    </dgm:pt>
    <dgm:pt modelId="{D99FE4A6-F091-434A-AD4E-B21F510C2E1B}" type="sibTrans" cxnId="{D9106E01-7D70-7A4B-8092-90E63273034C}">
      <dgm:prSet/>
      <dgm:spPr/>
      <dgm:t>
        <a:bodyPr/>
        <a:lstStyle/>
        <a:p>
          <a:endParaRPr lang="es-ES_tradnl"/>
        </a:p>
      </dgm:t>
    </dgm:pt>
    <dgm:pt modelId="{476CCFFA-EA3C-C745-952D-228606587C85}">
      <dgm:prSet phldrT="[Texto]" custT="1"/>
      <dgm:spPr/>
      <dgm:t>
        <a:bodyPr/>
        <a:lstStyle/>
        <a:p>
          <a:r>
            <a:rPr lang="es-ES_tradnl" sz="2000" dirty="0" smtClean="0">
              <a:solidFill>
                <a:srgbClr val="002060"/>
              </a:solidFill>
            </a:rPr>
            <a:t>Grabación de 10 cápsulas que abordan diferentes temas: qué son las emociones, momento  de crisis, estructura, manejo de la incertidumbre, relaciones laborales  en contexto de crisis.</a:t>
          </a:r>
          <a:endParaRPr lang="es-ES_tradnl" sz="2000" dirty="0">
            <a:solidFill>
              <a:srgbClr val="002060"/>
            </a:solidFill>
          </a:endParaRPr>
        </a:p>
      </dgm:t>
    </dgm:pt>
    <dgm:pt modelId="{4A2E671B-7E14-1845-B3DF-25A19D2103AF}" type="parTrans" cxnId="{57DA0A44-A1FB-D443-ABEB-A5F637994100}">
      <dgm:prSet/>
      <dgm:spPr/>
      <dgm:t>
        <a:bodyPr/>
        <a:lstStyle/>
        <a:p>
          <a:endParaRPr lang="es-ES_tradnl"/>
        </a:p>
      </dgm:t>
    </dgm:pt>
    <dgm:pt modelId="{8D17B3FB-3C0A-C844-B8EC-A33B88CC1BA9}" type="sibTrans" cxnId="{57DA0A44-A1FB-D443-ABEB-A5F637994100}">
      <dgm:prSet/>
      <dgm:spPr/>
      <dgm:t>
        <a:bodyPr/>
        <a:lstStyle/>
        <a:p>
          <a:endParaRPr lang="es-ES_tradnl"/>
        </a:p>
      </dgm:t>
    </dgm:pt>
    <dgm:pt modelId="{DD23C75D-4493-A94A-B558-0C22B5280922}">
      <dgm:prSet phldrT="[Texto]" custT="1"/>
      <dgm:spPr/>
      <dgm:t>
        <a:bodyPr/>
        <a:lstStyle/>
        <a:p>
          <a:r>
            <a:rPr lang="es-ES_tradnl" sz="3000" dirty="0" smtClean="0"/>
            <a:t>Taller de Liberación de Emociones</a:t>
          </a:r>
          <a:endParaRPr lang="es-ES_tradnl" sz="3000" dirty="0"/>
        </a:p>
      </dgm:t>
    </dgm:pt>
    <dgm:pt modelId="{8F2F3F73-A632-1141-A0D3-254913691C31}" type="parTrans" cxnId="{666F36F5-053E-BF47-A25C-6ECE0155D64D}">
      <dgm:prSet/>
      <dgm:spPr/>
      <dgm:t>
        <a:bodyPr/>
        <a:lstStyle/>
        <a:p>
          <a:endParaRPr lang="es-ES_tradnl"/>
        </a:p>
      </dgm:t>
    </dgm:pt>
    <dgm:pt modelId="{98F1FDC0-A255-7343-8C1C-56E269538232}" type="sibTrans" cxnId="{666F36F5-053E-BF47-A25C-6ECE0155D64D}">
      <dgm:prSet/>
      <dgm:spPr/>
      <dgm:t>
        <a:bodyPr/>
        <a:lstStyle/>
        <a:p>
          <a:endParaRPr lang="es-ES_tradnl"/>
        </a:p>
      </dgm:t>
    </dgm:pt>
    <dgm:pt modelId="{314C0B5F-A4AF-2141-9995-F856EE5231F1}">
      <dgm:prSet phldrT="[Texto]" custT="1"/>
      <dgm:spPr/>
      <dgm:t>
        <a:bodyPr/>
        <a:lstStyle/>
        <a:p>
          <a:pPr algn="just"/>
          <a:r>
            <a:rPr lang="es-ES" sz="2000" dirty="0" smtClean="0">
              <a:solidFill>
                <a:srgbClr val="002060"/>
              </a:solidFill>
            </a:rPr>
            <a:t>Fortalecer l</a:t>
          </a:r>
          <a:r>
            <a:rPr lang="x-none" sz="2000" dirty="0" smtClean="0">
              <a:solidFill>
                <a:srgbClr val="002060"/>
              </a:solidFill>
            </a:rPr>
            <a:t>os recursos personales que los participantes tienen para hacer frente a sus distintas demandas emocionales</a:t>
          </a:r>
          <a:r>
            <a:rPr lang="es-CL" sz="2000" dirty="0" smtClean="0">
              <a:solidFill>
                <a:srgbClr val="002060"/>
              </a:solidFill>
            </a:rPr>
            <a:t>, entregar herramientas de </a:t>
          </a:r>
          <a:r>
            <a:rPr lang="es-CL" sz="2000" b="1" dirty="0" smtClean="0">
              <a:solidFill>
                <a:srgbClr val="002060"/>
              </a:solidFill>
            </a:rPr>
            <a:t>afrontamiento y generar una instancia de encuentro que en si misma, aporte al bienestar de los asistentes</a:t>
          </a:r>
          <a:endParaRPr lang="es-ES_tradnl" sz="2000" dirty="0">
            <a:solidFill>
              <a:srgbClr val="002060"/>
            </a:solidFill>
          </a:endParaRPr>
        </a:p>
      </dgm:t>
    </dgm:pt>
    <dgm:pt modelId="{72884A21-1F34-2845-B25E-6EACF38FFEA4}" type="parTrans" cxnId="{8785C6C9-6971-9647-9A42-4808CF1FA563}">
      <dgm:prSet/>
      <dgm:spPr/>
      <dgm:t>
        <a:bodyPr/>
        <a:lstStyle/>
        <a:p>
          <a:endParaRPr lang="es-ES_tradnl"/>
        </a:p>
      </dgm:t>
    </dgm:pt>
    <dgm:pt modelId="{4F2A42B0-2E50-FD4F-93DC-61CE02675726}" type="sibTrans" cxnId="{8785C6C9-6971-9647-9A42-4808CF1FA563}">
      <dgm:prSet/>
      <dgm:spPr/>
      <dgm:t>
        <a:bodyPr/>
        <a:lstStyle/>
        <a:p>
          <a:endParaRPr lang="es-ES_tradnl"/>
        </a:p>
      </dgm:t>
    </dgm:pt>
    <dgm:pt modelId="{FFA1EA41-E157-FB4E-A170-A0BD98000E94}" type="pres">
      <dgm:prSet presAssocID="{B2806BC1-51A2-4F48-A425-B5CEC71C128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534D9F29-0BF1-CB4A-A4C6-25AA0FBE3051}" type="pres">
      <dgm:prSet presAssocID="{AE1D156E-0192-914E-A35E-DF1F2D5856F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7E13D6A-B0F0-7748-A747-12069E4B23B9}" type="pres">
      <dgm:prSet presAssocID="{AE1D156E-0192-914E-A35E-DF1F2D5856F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398799B-62B1-0F4B-B39E-055E1D27FECB}" type="pres">
      <dgm:prSet presAssocID="{DD23C75D-4493-A94A-B558-0C22B528092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3737703-065B-6844-B6B6-3BD6A1808CC4}" type="pres">
      <dgm:prSet presAssocID="{DD23C75D-4493-A94A-B558-0C22B528092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5E723249-3147-3441-8FA6-D87283810D71}" type="presOf" srcId="{B2806BC1-51A2-4F48-A425-B5CEC71C1280}" destId="{FFA1EA41-E157-FB4E-A170-A0BD98000E94}" srcOrd="0" destOrd="0" presId="urn:microsoft.com/office/officeart/2005/8/layout/vList2"/>
    <dgm:cxn modelId="{E8EB4F75-8624-8649-8869-592AC1076725}" type="presOf" srcId="{AE1D156E-0192-914E-A35E-DF1F2D5856F3}" destId="{534D9F29-0BF1-CB4A-A4C6-25AA0FBE3051}" srcOrd="0" destOrd="0" presId="urn:microsoft.com/office/officeart/2005/8/layout/vList2"/>
    <dgm:cxn modelId="{666F36F5-053E-BF47-A25C-6ECE0155D64D}" srcId="{B2806BC1-51A2-4F48-A425-B5CEC71C1280}" destId="{DD23C75D-4493-A94A-B558-0C22B5280922}" srcOrd="1" destOrd="0" parTransId="{8F2F3F73-A632-1141-A0D3-254913691C31}" sibTransId="{98F1FDC0-A255-7343-8C1C-56E269538232}"/>
    <dgm:cxn modelId="{A24ABB3A-066A-6249-B3FB-72B0B3CF6E09}" type="presOf" srcId="{476CCFFA-EA3C-C745-952D-228606587C85}" destId="{07E13D6A-B0F0-7748-A747-12069E4B23B9}" srcOrd="0" destOrd="0" presId="urn:microsoft.com/office/officeart/2005/8/layout/vList2"/>
    <dgm:cxn modelId="{D9106E01-7D70-7A4B-8092-90E63273034C}" srcId="{B2806BC1-51A2-4F48-A425-B5CEC71C1280}" destId="{AE1D156E-0192-914E-A35E-DF1F2D5856F3}" srcOrd="0" destOrd="0" parTransId="{FC6CDBB9-B354-F640-9911-BE70CA7E1882}" sibTransId="{D99FE4A6-F091-434A-AD4E-B21F510C2E1B}"/>
    <dgm:cxn modelId="{57DA0A44-A1FB-D443-ABEB-A5F637994100}" srcId="{AE1D156E-0192-914E-A35E-DF1F2D5856F3}" destId="{476CCFFA-EA3C-C745-952D-228606587C85}" srcOrd="0" destOrd="0" parTransId="{4A2E671B-7E14-1845-B3DF-25A19D2103AF}" sibTransId="{8D17B3FB-3C0A-C844-B8EC-A33B88CC1BA9}"/>
    <dgm:cxn modelId="{8785C6C9-6971-9647-9A42-4808CF1FA563}" srcId="{DD23C75D-4493-A94A-B558-0C22B5280922}" destId="{314C0B5F-A4AF-2141-9995-F856EE5231F1}" srcOrd="0" destOrd="0" parTransId="{72884A21-1F34-2845-B25E-6EACF38FFEA4}" sibTransId="{4F2A42B0-2E50-FD4F-93DC-61CE02675726}"/>
    <dgm:cxn modelId="{DB37A619-9F70-E64F-921C-48FA65E5A425}" type="presOf" srcId="{314C0B5F-A4AF-2141-9995-F856EE5231F1}" destId="{23737703-065B-6844-B6B6-3BD6A1808CC4}" srcOrd="0" destOrd="0" presId="urn:microsoft.com/office/officeart/2005/8/layout/vList2"/>
    <dgm:cxn modelId="{CE39AF6B-BBD3-3348-A62C-BE3BAACD3A3E}" type="presOf" srcId="{DD23C75D-4493-A94A-B558-0C22B5280922}" destId="{D398799B-62B1-0F4B-B39E-055E1D27FECB}" srcOrd="0" destOrd="0" presId="urn:microsoft.com/office/officeart/2005/8/layout/vList2"/>
    <dgm:cxn modelId="{F906304A-9385-A749-A66D-549C13A35D04}" type="presParOf" srcId="{FFA1EA41-E157-FB4E-A170-A0BD98000E94}" destId="{534D9F29-0BF1-CB4A-A4C6-25AA0FBE3051}" srcOrd="0" destOrd="0" presId="urn:microsoft.com/office/officeart/2005/8/layout/vList2"/>
    <dgm:cxn modelId="{9AA80D5A-7A73-3841-AAD4-A69F7DE4365E}" type="presParOf" srcId="{FFA1EA41-E157-FB4E-A170-A0BD98000E94}" destId="{07E13D6A-B0F0-7748-A747-12069E4B23B9}" srcOrd="1" destOrd="0" presId="urn:microsoft.com/office/officeart/2005/8/layout/vList2"/>
    <dgm:cxn modelId="{89165103-F332-E94E-A208-C5AE21C6955D}" type="presParOf" srcId="{FFA1EA41-E157-FB4E-A170-A0BD98000E94}" destId="{D398799B-62B1-0F4B-B39E-055E1D27FECB}" srcOrd="2" destOrd="0" presId="urn:microsoft.com/office/officeart/2005/8/layout/vList2"/>
    <dgm:cxn modelId="{5B45C921-7DB9-8D45-8416-EA4B5EEB9F0A}" type="presParOf" srcId="{FFA1EA41-E157-FB4E-A170-A0BD98000E94}" destId="{23737703-065B-6844-B6B6-3BD6A1808CC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806BC1-51A2-4F48-A425-B5CEC71C1280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ES_tradnl"/>
        </a:p>
      </dgm:t>
    </dgm:pt>
    <dgm:pt modelId="{AE1D156E-0192-914E-A35E-DF1F2D5856F3}">
      <dgm:prSet phldrT="[Texto]" custT="1"/>
      <dgm:spPr/>
      <dgm:t>
        <a:bodyPr/>
        <a:lstStyle/>
        <a:p>
          <a:pPr algn="l"/>
          <a:r>
            <a:rPr lang="es-ES_tradnl" sz="3000" dirty="0" smtClean="0"/>
            <a:t>Talleres de prevención del estrés</a:t>
          </a:r>
          <a:endParaRPr lang="es-ES_tradnl" sz="3000" dirty="0"/>
        </a:p>
      </dgm:t>
    </dgm:pt>
    <dgm:pt modelId="{FC6CDBB9-B354-F640-9911-BE70CA7E1882}" type="parTrans" cxnId="{D9106E01-7D70-7A4B-8092-90E63273034C}">
      <dgm:prSet/>
      <dgm:spPr/>
      <dgm:t>
        <a:bodyPr/>
        <a:lstStyle/>
        <a:p>
          <a:endParaRPr lang="es-ES_tradnl"/>
        </a:p>
      </dgm:t>
    </dgm:pt>
    <dgm:pt modelId="{D99FE4A6-F091-434A-AD4E-B21F510C2E1B}" type="sibTrans" cxnId="{D9106E01-7D70-7A4B-8092-90E63273034C}">
      <dgm:prSet/>
      <dgm:spPr/>
      <dgm:t>
        <a:bodyPr/>
        <a:lstStyle/>
        <a:p>
          <a:endParaRPr lang="es-ES_tradnl"/>
        </a:p>
      </dgm:t>
    </dgm:pt>
    <dgm:pt modelId="{476CCFFA-EA3C-C745-952D-228606587C85}">
      <dgm:prSet phldrT="[Texto]" custT="1"/>
      <dgm:spPr/>
      <dgm:t>
        <a:bodyPr/>
        <a:lstStyle/>
        <a:p>
          <a:pPr algn="just"/>
          <a:r>
            <a:rPr lang="es-ES" sz="2000" b="0" dirty="0" smtClean="0">
              <a:solidFill>
                <a:srgbClr val="002060"/>
              </a:solidFill>
            </a:rPr>
            <a:t>Técnicas y ejercicios básicos de terapias alternativas, orientadas al desarrollo de habilidades personales e interpersonales de afrontamiento al estrés. Danza, Yoga, teatro, Expresión Corporal, Reiki, Meditación y Relajación</a:t>
          </a:r>
          <a:r>
            <a:rPr lang="es-ES" sz="2000" b="1" dirty="0" smtClean="0">
              <a:solidFill>
                <a:srgbClr val="002060"/>
              </a:solidFill>
            </a:rPr>
            <a:t>.</a:t>
          </a:r>
          <a:endParaRPr lang="es-ES_tradnl" sz="2000" dirty="0">
            <a:solidFill>
              <a:srgbClr val="002060"/>
            </a:solidFill>
          </a:endParaRPr>
        </a:p>
      </dgm:t>
    </dgm:pt>
    <dgm:pt modelId="{4A2E671B-7E14-1845-B3DF-25A19D2103AF}" type="parTrans" cxnId="{57DA0A44-A1FB-D443-ABEB-A5F637994100}">
      <dgm:prSet/>
      <dgm:spPr/>
      <dgm:t>
        <a:bodyPr/>
        <a:lstStyle/>
        <a:p>
          <a:endParaRPr lang="es-ES_tradnl"/>
        </a:p>
      </dgm:t>
    </dgm:pt>
    <dgm:pt modelId="{8D17B3FB-3C0A-C844-B8EC-A33B88CC1BA9}" type="sibTrans" cxnId="{57DA0A44-A1FB-D443-ABEB-A5F637994100}">
      <dgm:prSet/>
      <dgm:spPr/>
      <dgm:t>
        <a:bodyPr/>
        <a:lstStyle/>
        <a:p>
          <a:endParaRPr lang="es-ES_tradnl"/>
        </a:p>
      </dgm:t>
    </dgm:pt>
    <dgm:pt modelId="{DD23C75D-4493-A94A-B558-0C22B5280922}">
      <dgm:prSet phldrT="[Texto]" custT="1"/>
      <dgm:spPr/>
      <dgm:t>
        <a:bodyPr/>
        <a:lstStyle/>
        <a:p>
          <a:r>
            <a:rPr lang="es-ES_tradnl" sz="3000" dirty="0" smtClean="0"/>
            <a:t>Talleres de alimentación saludable</a:t>
          </a:r>
          <a:endParaRPr lang="es-ES_tradnl" sz="3000" dirty="0"/>
        </a:p>
      </dgm:t>
    </dgm:pt>
    <dgm:pt modelId="{8F2F3F73-A632-1141-A0D3-254913691C31}" type="parTrans" cxnId="{666F36F5-053E-BF47-A25C-6ECE0155D64D}">
      <dgm:prSet/>
      <dgm:spPr/>
      <dgm:t>
        <a:bodyPr/>
        <a:lstStyle/>
        <a:p>
          <a:endParaRPr lang="es-ES_tradnl"/>
        </a:p>
      </dgm:t>
    </dgm:pt>
    <dgm:pt modelId="{98F1FDC0-A255-7343-8C1C-56E269538232}" type="sibTrans" cxnId="{666F36F5-053E-BF47-A25C-6ECE0155D64D}">
      <dgm:prSet/>
      <dgm:spPr/>
      <dgm:t>
        <a:bodyPr/>
        <a:lstStyle/>
        <a:p>
          <a:endParaRPr lang="es-ES_tradnl"/>
        </a:p>
      </dgm:t>
    </dgm:pt>
    <dgm:pt modelId="{314C0B5F-A4AF-2141-9995-F856EE5231F1}">
      <dgm:prSet phldrT="[Texto]" custT="1"/>
      <dgm:spPr/>
      <dgm:t>
        <a:bodyPr/>
        <a:lstStyle/>
        <a:p>
          <a:pPr algn="just"/>
          <a:r>
            <a:rPr lang="es-ES" sz="2000" dirty="0" smtClean="0">
              <a:solidFill>
                <a:srgbClr val="002060"/>
              </a:solidFill>
            </a:rPr>
            <a:t>Entregar herramientas para aprender a cocinar de forma saludable y económica, permitiendo que los participantes adquieran hábitos alimenticios saludables.</a:t>
          </a:r>
          <a:endParaRPr lang="es-ES_tradnl" sz="2000" dirty="0">
            <a:solidFill>
              <a:srgbClr val="002060"/>
            </a:solidFill>
          </a:endParaRPr>
        </a:p>
      </dgm:t>
    </dgm:pt>
    <dgm:pt modelId="{72884A21-1F34-2845-B25E-6EACF38FFEA4}" type="parTrans" cxnId="{8785C6C9-6971-9647-9A42-4808CF1FA563}">
      <dgm:prSet/>
      <dgm:spPr/>
      <dgm:t>
        <a:bodyPr/>
        <a:lstStyle/>
        <a:p>
          <a:endParaRPr lang="es-ES_tradnl"/>
        </a:p>
      </dgm:t>
    </dgm:pt>
    <dgm:pt modelId="{4F2A42B0-2E50-FD4F-93DC-61CE02675726}" type="sibTrans" cxnId="{8785C6C9-6971-9647-9A42-4808CF1FA563}">
      <dgm:prSet/>
      <dgm:spPr/>
      <dgm:t>
        <a:bodyPr/>
        <a:lstStyle/>
        <a:p>
          <a:endParaRPr lang="es-ES_tradnl"/>
        </a:p>
      </dgm:t>
    </dgm:pt>
    <dgm:pt modelId="{FFA1EA41-E157-FB4E-A170-A0BD98000E94}" type="pres">
      <dgm:prSet presAssocID="{B2806BC1-51A2-4F48-A425-B5CEC71C128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_tradnl"/>
        </a:p>
      </dgm:t>
    </dgm:pt>
    <dgm:pt modelId="{534D9F29-0BF1-CB4A-A4C6-25AA0FBE3051}" type="pres">
      <dgm:prSet presAssocID="{AE1D156E-0192-914E-A35E-DF1F2D5856F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07E13D6A-B0F0-7748-A747-12069E4B23B9}" type="pres">
      <dgm:prSet presAssocID="{AE1D156E-0192-914E-A35E-DF1F2D5856F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398799B-62B1-0F4B-B39E-055E1D27FECB}" type="pres">
      <dgm:prSet presAssocID="{DD23C75D-4493-A94A-B558-0C22B528092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3737703-065B-6844-B6B6-3BD6A1808CC4}" type="pres">
      <dgm:prSet presAssocID="{DD23C75D-4493-A94A-B558-0C22B528092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666F36F5-053E-BF47-A25C-6ECE0155D64D}" srcId="{B2806BC1-51A2-4F48-A425-B5CEC71C1280}" destId="{DD23C75D-4493-A94A-B558-0C22B5280922}" srcOrd="1" destOrd="0" parTransId="{8F2F3F73-A632-1141-A0D3-254913691C31}" sibTransId="{98F1FDC0-A255-7343-8C1C-56E269538232}"/>
    <dgm:cxn modelId="{D611C01F-DEB2-1442-8BBC-73CCC6C47B52}" type="presOf" srcId="{AE1D156E-0192-914E-A35E-DF1F2D5856F3}" destId="{534D9F29-0BF1-CB4A-A4C6-25AA0FBE3051}" srcOrd="0" destOrd="0" presId="urn:microsoft.com/office/officeart/2005/8/layout/vList2"/>
    <dgm:cxn modelId="{C82AB9EA-80AC-0B4E-BB72-2C5EF74BA023}" type="presOf" srcId="{DD23C75D-4493-A94A-B558-0C22B5280922}" destId="{D398799B-62B1-0F4B-B39E-055E1D27FECB}" srcOrd="0" destOrd="0" presId="urn:microsoft.com/office/officeart/2005/8/layout/vList2"/>
    <dgm:cxn modelId="{E9284699-FE59-A948-AE4E-D89AA4EF6764}" type="presOf" srcId="{B2806BC1-51A2-4F48-A425-B5CEC71C1280}" destId="{FFA1EA41-E157-FB4E-A170-A0BD98000E94}" srcOrd="0" destOrd="0" presId="urn:microsoft.com/office/officeart/2005/8/layout/vList2"/>
    <dgm:cxn modelId="{D9106E01-7D70-7A4B-8092-90E63273034C}" srcId="{B2806BC1-51A2-4F48-A425-B5CEC71C1280}" destId="{AE1D156E-0192-914E-A35E-DF1F2D5856F3}" srcOrd="0" destOrd="0" parTransId="{FC6CDBB9-B354-F640-9911-BE70CA7E1882}" sibTransId="{D99FE4A6-F091-434A-AD4E-B21F510C2E1B}"/>
    <dgm:cxn modelId="{8785C6C9-6971-9647-9A42-4808CF1FA563}" srcId="{DD23C75D-4493-A94A-B558-0C22B5280922}" destId="{314C0B5F-A4AF-2141-9995-F856EE5231F1}" srcOrd="0" destOrd="0" parTransId="{72884A21-1F34-2845-B25E-6EACF38FFEA4}" sibTransId="{4F2A42B0-2E50-FD4F-93DC-61CE02675726}"/>
    <dgm:cxn modelId="{57DA0A44-A1FB-D443-ABEB-A5F637994100}" srcId="{AE1D156E-0192-914E-A35E-DF1F2D5856F3}" destId="{476CCFFA-EA3C-C745-952D-228606587C85}" srcOrd="0" destOrd="0" parTransId="{4A2E671B-7E14-1845-B3DF-25A19D2103AF}" sibTransId="{8D17B3FB-3C0A-C844-B8EC-A33B88CC1BA9}"/>
    <dgm:cxn modelId="{33878D61-C943-464A-A45A-11382A7D45CB}" type="presOf" srcId="{476CCFFA-EA3C-C745-952D-228606587C85}" destId="{07E13D6A-B0F0-7748-A747-12069E4B23B9}" srcOrd="0" destOrd="0" presId="urn:microsoft.com/office/officeart/2005/8/layout/vList2"/>
    <dgm:cxn modelId="{BC58BC34-A2C5-5B44-BCF6-D68821FB1D47}" type="presOf" srcId="{314C0B5F-A4AF-2141-9995-F856EE5231F1}" destId="{23737703-065B-6844-B6B6-3BD6A1808CC4}" srcOrd="0" destOrd="0" presId="urn:microsoft.com/office/officeart/2005/8/layout/vList2"/>
    <dgm:cxn modelId="{33D90AAD-C508-2D4B-BB2B-4DC5FB22C5BA}" type="presParOf" srcId="{FFA1EA41-E157-FB4E-A170-A0BD98000E94}" destId="{534D9F29-0BF1-CB4A-A4C6-25AA0FBE3051}" srcOrd="0" destOrd="0" presId="urn:microsoft.com/office/officeart/2005/8/layout/vList2"/>
    <dgm:cxn modelId="{11A51728-E6F1-ED48-935B-A97C50A66D4B}" type="presParOf" srcId="{FFA1EA41-E157-FB4E-A170-A0BD98000E94}" destId="{07E13D6A-B0F0-7748-A747-12069E4B23B9}" srcOrd="1" destOrd="0" presId="urn:microsoft.com/office/officeart/2005/8/layout/vList2"/>
    <dgm:cxn modelId="{A95C2EE9-C332-8747-8404-9AFEDBE16DB9}" type="presParOf" srcId="{FFA1EA41-E157-FB4E-A170-A0BD98000E94}" destId="{D398799B-62B1-0F4B-B39E-055E1D27FECB}" srcOrd="2" destOrd="0" presId="urn:microsoft.com/office/officeart/2005/8/layout/vList2"/>
    <dgm:cxn modelId="{A0E644E5-82AF-A343-9FDA-37E24893BC52}" type="presParOf" srcId="{FFA1EA41-E157-FB4E-A170-A0BD98000E94}" destId="{23737703-065B-6844-B6B6-3BD6A1808CC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3CCFD0-5447-4E92-BA3E-71EBEE54AA06}" type="doc">
      <dgm:prSet loTypeId="urn:microsoft.com/office/officeart/2005/8/layout/hierarchy3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s-CL"/>
        </a:p>
      </dgm:t>
    </dgm:pt>
    <dgm:pt modelId="{70AF0996-8E51-4436-88AA-043EAD58732A}">
      <dgm:prSet phldrT="[Texto]" custT="1"/>
      <dgm:spPr/>
      <dgm:t>
        <a:bodyPr/>
        <a:lstStyle/>
        <a:p>
          <a:r>
            <a:rPr lang="es-CL" sz="1200" dirty="0" smtClean="0">
              <a:latin typeface="Verdana" panose="020B0604030504040204" pitchFamily="34" charset="0"/>
              <a:ea typeface="Verdana" panose="020B0604030504040204" pitchFamily="34" charset="0"/>
            </a:rPr>
            <a:t>Taller  de autocuidado emocional COVID-19</a:t>
          </a:r>
          <a:endParaRPr lang="es-CL" sz="12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B821B19-134B-4AEF-A196-5DD36C23FD9C}" type="parTrans" cxnId="{BE55B72C-3490-4DFF-9154-C6A1BD3D9916}">
      <dgm:prSet/>
      <dgm:spPr/>
      <dgm:t>
        <a:bodyPr/>
        <a:lstStyle/>
        <a:p>
          <a:endParaRPr lang="es-CL" sz="12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F30E65E-5EEA-4FD7-8E6C-C7E4149689E2}" type="sibTrans" cxnId="{BE55B72C-3490-4DFF-9154-C6A1BD3D9916}">
      <dgm:prSet/>
      <dgm:spPr/>
      <dgm:t>
        <a:bodyPr/>
        <a:lstStyle/>
        <a:p>
          <a:endParaRPr lang="es-CL" sz="12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F2E240E-D61A-4189-B85D-75FD248310AD}">
      <dgm:prSet custT="1"/>
      <dgm:spPr/>
      <dgm:t>
        <a:bodyPr/>
        <a:lstStyle/>
        <a:p>
          <a:r>
            <a:rPr lang="es-CL" sz="1100" dirty="0" smtClean="0">
              <a:latin typeface="Verdana" panose="020B0604030504040204" pitchFamily="34" charset="0"/>
              <a:ea typeface="Verdana" panose="020B0604030504040204" pitchFamily="34" charset="0"/>
            </a:rPr>
            <a:t>Desarrollo de cápsulas por psicologo experto en psicoterapia y desarrollo organizacional.</a:t>
          </a:r>
        </a:p>
        <a:p>
          <a:r>
            <a:rPr lang="es-CL" sz="1100" dirty="0" smtClean="0">
              <a:latin typeface="Verdana" panose="020B0604030504040204" pitchFamily="34" charset="0"/>
              <a:ea typeface="Verdana" panose="020B0604030504040204" pitchFamily="34" charset="0"/>
            </a:rPr>
            <a:t>Se grabarón 10 cápsulas y se efectúo un taller en vivo de cierre</a:t>
          </a:r>
          <a:endParaRPr lang="es-CL" sz="11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3EE2705-AE8A-456A-B576-B7939E13F4A0}" type="parTrans" cxnId="{E176CB54-5FF6-4DA6-AFAA-38BCEB27F9F5}">
      <dgm:prSet/>
      <dgm:spPr/>
      <dgm:t>
        <a:bodyPr/>
        <a:lstStyle/>
        <a:p>
          <a:endParaRPr lang="es-CL" sz="12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D9BE25F-37DA-4BCC-B0FC-2D7CF0186063}" type="sibTrans" cxnId="{E176CB54-5FF6-4DA6-AFAA-38BCEB27F9F5}">
      <dgm:prSet/>
      <dgm:spPr/>
      <dgm:t>
        <a:bodyPr/>
        <a:lstStyle/>
        <a:p>
          <a:endParaRPr lang="es-CL" sz="12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D93ED24-824F-4E52-BC75-B918D71E61F0}">
      <dgm:prSet phldrT="[Texto]" custT="1"/>
      <dgm:spPr/>
      <dgm:t>
        <a:bodyPr/>
        <a:lstStyle/>
        <a:p>
          <a:r>
            <a:rPr lang="es-CL" sz="1200" dirty="0" smtClean="0">
              <a:latin typeface="Verdana" panose="020B0604030504040204" pitchFamily="34" charset="0"/>
              <a:ea typeface="Verdana" panose="020B0604030504040204" pitchFamily="34" charset="0"/>
            </a:rPr>
            <a:t>Taller de Liberación de Emociones</a:t>
          </a:r>
          <a:endParaRPr lang="es-CL" sz="12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EE0AC6F-B0F4-4834-AC7D-B948ACAC90D9}" type="parTrans" cxnId="{8D74D40F-C623-4400-8A49-BBB6520E895C}">
      <dgm:prSet/>
      <dgm:spPr/>
      <dgm:t>
        <a:bodyPr/>
        <a:lstStyle/>
        <a:p>
          <a:endParaRPr lang="es-CL" sz="12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42B8313C-A1C9-440F-8AF7-244389405E08}" type="sibTrans" cxnId="{8D74D40F-C623-4400-8A49-BBB6520E895C}">
      <dgm:prSet/>
      <dgm:spPr/>
      <dgm:t>
        <a:bodyPr/>
        <a:lstStyle/>
        <a:p>
          <a:endParaRPr lang="es-CL" sz="12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2CA05E3-5509-402B-BFC2-7D92769F3C42}">
      <dgm:prSet phldrT="[Texto]" custT="1"/>
      <dgm:spPr/>
      <dgm:t>
        <a:bodyPr/>
        <a:lstStyle/>
        <a:p>
          <a:r>
            <a:rPr lang="es-CL" sz="1100" dirty="0" smtClean="0">
              <a:latin typeface="Verdana" panose="020B0604030504040204" pitchFamily="34" charset="0"/>
              <a:ea typeface="Verdana" panose="020B0604030504040204" pitchFamily="34" charset="0"/>
            </a:rPr>
            <a:t>La metodología involucra levantamiento de información con entrevistas individuales a cada persona de regiones,el desarrollo de talleres por equipo regional efectuado por un psicologo  experto en la materia y finaliza con una etapa de seguimiento</a:t>
          </a:r>
          <a:endParaRPr lang="es-CL" sz="11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F747D414-6705-4EA8-9EFB-9466705F1ACE}" type="parTrans" cxnId="{593F8669-AAD3-4B9A-924D-542CA8FA9BE2}">
      <dgm:prSet/>
      <dgm:spPr/>
      <dgm:t>
        <a:bodyPr/>
        <a:lstStyle/>
        <a:p>
          <a:endParaRPr lang="es-CL" sz="12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5331453B-A86C-439D-A1EF-7059AACD3480}" type="sibTrans" cxnId="{593F8669-AAD3-4B9A-924D-542CA8FA9BE2}">
      <dgm:prSet/>
      <dgm:spPr/>
      <dgm:t>
        <a:bodyPr/>
        <a:lstStyle/>
        <a:p>
          <a:endParaRPr lang="es-CL" sz="12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7D97D4B7-8878-4166-ADEB-45DFF1685FFF}">
      <dgm:prSet phldrT="[Texto]" custT="1"/>
      <dgm:spPr/>
      <dgm:t>
        <a:bodyPr/>
        <a:lstStyle/>
        <a:p>
          <a:r>
            <a:rPr lang="es-CL" sz="1200" dirty="0" smtClean="0">
              <a:latin typeface="Verdana" panose="020B0604030504040204" pitchFamily="34" charset="0"/>
              <a:ea typeface="Verdana" panose="020B0604030504040204" pitchFamily="34" charset="0"/>
            </a:rPr>
            <a:t>Talleres de prevención anti estrés</a:t>
          </a:r>
          <a:endParaRPr lang="es-CL" sz="12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AEBB41A1-41CA-4B87-A6F7-18D7C9109574}" type="parTrans" cxnId="{90E8A44B-A5A2-4BC7-B636-9CCF0D6A2081}">
      <dgm:prSet/>
      <dgm:spPr/>
      <dgm:t>
        <a:bodyPr/>
        <a:lstStyle/>
        <a:p>
          <a:endParaRPr lang="es-CL" sz="12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C18A7E19-946B-43A9-8390-34D14DE7E70F}" type="sibTrans" cxnId="{90E8A44B-A5A2-4BC7-B636-9CCF0D6A2081}">
      <dgm:prSet/>
      <dgm:spPr/>
      <dgm:t>
        <a:bodyPr/>
        <a:lstStyle/>
        <a:p>
          <a:endParaRPr lang="es-CL" sz="12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B8FB6F5A-765F-40F9-B762-54D30E3A70AB}">
      <dgm:prSet custT="1"/>
      <dgm:spPr/>
      <dgm:t>
        <a:bodyPr/>
        <a:lstStyle/>
        <a:p>
          <a:r>
            <a:rPr lang="es-CL" sz="1100" dirty="0" smtClean="0">
              <a:latin typeface="Verdana" panose="020B0604030504040204" pitchFamily="34" charset="0"/>
              <a:ea typeface="Verdana" panose="020B0604030504040204" pitchFamily="34" charset="0"/>
            </a:rPr>
            <a:t>Se efecutarán clases de cocina en linea y charlas nutricionales</a:t>
          </a:r>
          <a:endParaRPr lang="es-CL" sz="11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072FDB57-7B83-4486-873E-7CD0B041A66F}" type="parTrans" cxnId="{88D82ACE-CA64-4922-96C8-9A504DB5322C}">
      <dgm:prSet/>
      <dgm:spPr/>
      <dgm:t>
        <a:bodyPr/>
        <a:lstStyle/>
        <a:p>
          <a:endParaRPr lang="es-CL" sz="12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2DFDF69D-30CF-45F8-97D4-9A47DEBD3CD6}" type="sibTrans" cxnId="{88D82ACE-CA64-4922-96C8-9A504DB5322C}">
      <dgm:prSet/>
      <dgm:spPr/>
      <dgm:t>
        <a:bodyPr/>
        <a:lstStyle/>
        <a:p>
          <a:endParaRPr lang="es-CL" sz="120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EED462D2-44C6-DB4B-8E89-B2F9822476EB}">
      <dgm:prSet custT="1"/>
      <dgm:spPr/>
      <dgm:t>
        <a:bodyPr/>
        <a:lstStyle/>
        <a:p>
          <a:r>
            <a:rPr lang="es-ES_tradnl" sz="1200" dirty="0" smtClean="0">
              <a:latin typeface="Verdana" charset="0"/>
              <a:ea typeface="Verdana" charset="0"/>
              <a:cs typeface="Verdana" charset="0"/>
            </a:rPr>
            <a:t>Taller de Alimentación Saludable</a:t>
          </a:r>
          <a:endParaRPr lang="es-ES_tradnl" sz="1200" dirty="0">
            <a:latin typeface="Verdana" charset="0"/>
            <a:ea typeface="Verdana" charset="0"/>
            <a:cs typeface="Verdana" charset="0"/>
          </a:endParaRPr>
        </a:p>
      </dgm:t>
    </dgm:pt>
    <dgm:pt modelId="{48C13539-7921-E242-865A-74DB036A18C1}" type="parTrans" cxnId="{43228EFA-A376-4440-A56A-2C5669FCB419}">
      <dgm:prSet/>
      <dgm:spPr/>
      <dgm:t>
        <a:bodyPr/>
        <a:lstStyle/>
        <a:p>
          <a:endParaRPr lang="es-ES_tradnl"/>
        </a:p>
      </dgm:t>
    </dgm:pt>
    <dgm:pt modelId="{CD63CBDC-39CD-284B-940A-A86A91C6BC4B}" type="sibTrans" cxnId="{43228EFA-A376-4440-A56A-2C5669FCB419}">
      <dgm:prSet/>
      <dgm:spPr/>
      <dgm:t>
        <a:bodyPr/>
        <a:lstStyle/>
        <a:p>
          <a:endParaRPr lang="es-ES_tradnl"/>
        </a:p>
      </dgm:t>
    </dgm:pt>
    <dgm:pt modelId="{3C6A4026-FC3F-D841-BC4D-9B8923CCF4C3}">
      <dgm:prSet custT="1"/>
      <dgm:spPr/>
      <dgm:t>
        <a:bodyPr/>
        <a:lstStyle/>
        <a:p>
          <a:r>
            <a:rPr lang="es-ES_tradnl" sz="1100" dirty="0" smtClean="0">
              <a:latin typeface="Verdana" charset="0"/>
              <a:ea typeface="Verdana" charset="0"/>
              <a:cs typeface="Verdana" charset="0"/>
            </a:rPr>
            <a:t>Se efectuarán dos veces a la semana de junio a diciembre talleres de yoga, pausa </a:t>
          </a:r>
          <a:r>
            <a:rPr lang="es-ES_tradnl" sz="1100" dirty="0" err="1" smtClean="0">
              <a:latin typeface="Verdana" charset="0"/>
              <a:ea typeface="Verdana" charset="0"/>
              <a:cs typeface="Verdana" charset="0"/>
            </a:rPr>
            <a:t>funcionales,etc</a:t>
          </a:r>
          <a:r>
            <a:rPr lang="es-ES_tradnl" sz="1100" dirty="0" smtClean="0">
              <a:latin typeface="Verdana" charset="0"/>
              <a:ea typeface="Verdana" charset="0"/>
              <a:cs typeface="Verdana" charset="0"/>
            </a:rPr>
            <a:t> </a:t>
          </a:r>
        </a:p>
        <a:p>
          <a:r>
            <a:rPr lang="es-ES_tradnl" sz="1100" dirty="0" smtClean="0">
              <a:latin typeface="Verdana" charset="0"/>
              <a:ea typeface="Verdana" charset="0"/>
              <a:cs typeface="Verdana" charset="0"/>
            </a:rPr>
            <a:t>Serán efectuados por  profesores especializados</a:t>
          </a:r>
          <a:endParaRPr lang="es-ES_tradnl" sz="1100" dirty="0"/>
        </a:p>
      </dgm:t>
    </dgm:pt>
    <dgm:pt modelId="{E7C6BEE0-2971-094F-B5A6-82AAF46EB738}" type="parTrans" cxnId="{95125F3D-BA42-0043-89DD-5D1B5CF4B399}">
      <dgm:prSet/>
      <dgm:spPr/>
      <dgm:t>
        <a:bodyPr/>
        <a:lstStyle/>
        <a:p>
          <a:endParaRPr lang="es-ES_tradnl"/>
        </a:p>
      </dgm:t>
    </dgm:pt>
    <dgm:pt modelId="{20481BE7-D644-D947-9F20-92D737F41CDF}" type="sibTrans" cxnId="{95125F3D-BA42-0043-89DD-5D1B5CF4B399}">
      <dgm:prSet/>
      <dgm:spPr/>
      <dgm:t>
        <a:bodyPr/>
        <a:lstStyle/>
        <a:p>
          <a:endParaRPr lang="es-ES_tradnl"/>
        </a:p>
      </dgm:t>
    </dgm:pt>
    <dgm:pt modelId="{E7577070-AF3E-445C-8C6C-DD5A70B0F007}" type="pres">
      <dgm:prSet presAssocID="{9B3CCFD0-5447-4E92-BA3E-71EBEE54AA0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_tradnl"/>
        </a:p>
      </dgm:t>
    </dgm:pt>
    <dgm:pt modelId="{B2A4815B-66F3-4708-8B78-3199850229EB}" type="pres">
      <dgm:prSet presAssocID="{70AF0996-8E51-4436-88AA-043EAD58732A}" presName="root" presStyleCnt="0"/>
      <dgm:spPr/>
    </dgm:pt>
    <dgm:pt modelId="{3BA75958-D3E1-496A-B44E-F9EE17BC6253}" type="pres">
      <dgm:prSet presAssocID="{70AF0996-8E51-4436-88AA-043EAD58732A}" presName="rootComposite" presStyleCnt="0"/>
      <dgm:spPr/>
    </dgm:pt>
    <dgm:pt modelId="{2EB4F715-9361-4A8C-A602-FE50B6643150}" type="pres">
      <dgm:prSet presAssocID="{70AF0996-8E51-4436-88AA-043EAD58732A}" presName="rootText" presStyleLbl="node1" presStyleIdx="0" presStyleCnt="4" custScaleY="75034"/>
      <dgm:spPr/>
      <dgm:t>
        <a:bodyPr/>
        <a:lstStyle/>
        <a:p>
          <a:endParaRPr lang="es-ES_tradnl"/>
        </a:p>
      </dgm:t>
    </dgm:pt>
    <dgm:pt modelId="{A050CB24-FA58-49E7-96E2-9492EDD5A29E}" type="pres">
      <dgm:prSet presAssocID="{70AF0996-8E51-4436-88AA-043EAD58732A}" presName="rootConnector" presStyleLbl="node1" presStyleIdx="0" presStyleCnt="4"/>
      <dgm:spPr/>
      <dgm:t>
        <a:bodyPr/>
        <a:lstStyle/>
        <a:p>
          <a:endParaRPr lang="es-ES_tradnl"/>
        </a:p>
      </dgm:t>
    </dgm:pt>
    <dgm:pt modelId="{842F37E8-6F7D-4C37-9AB1-464F15A29CC2}" type="pres">
      <dgm:prSet presAssocID="{70AF0996-8E51-4436-88AA-043EAD58732A}" presName="childShape" presStyleCnt="0"/>
      <dgm:spPr/>
    </dgm:pt>
    <dgm:pt modelId="{7754C50F-66B2-43F2-91E7-DD0138ABE47B}" type="pres">
      <dgm:prSet presAssocID="{63EE2705-AE8A-456A-B576-B7939E13F4A0}" presName="Name13" presStyleLbl="parChTrans1D2" presStyleIdx="0" presStyleCnt="4"/>
      <dgm:spPr/>
      <dgm:t>
        <a:bodyPr/>
        <a:lstStyle/>
        <a:p>
          <a:endParaRPr lang="es-ES_tradnl"/>
        </a:p>
      </dgm:t>
    </dgm:pt>
    <dgm:pt modelId="{D4280F64-85D6-41EB-AD8E-DB729FB05E62}" type="pres">
      <dgm:prSet presAssocID="{4F2E240E-D61A-4189-B85D-75FD248310AD}" presName="childText" presStyleLbl="bgAcc1" presStyleIdx="0" presStyleCnt="4" custScaleY="157895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25A8A0F3-0C0A-4115-92F5-56A7C84F282C}" type="pres">
      <dgm:prSet presAssocID="{AD93ED24-824F-4E52-BC75-B918D71E61F0}" presName="root" presStyleCnt="0"/>
      <dgm:spPr/>
    </dgm:pt>
    <dgm:pt modelId="{A5A91EBD-CAF0-4DC9-9312-CCB335A9D0F6}" type="pres">
      <dgm:prSet presAssocID="{AD93ED24-824F-4E52-BC75-B918D71E61F0}" presName="rootComposite" presStyleCnt="0"/>
      <dgm:spPr/>
    </dgm:pt>
    <dgm:pt modelId="{C0306D1D-D35E-4D50-9F00-B4ED1D83C4D6}" type="pres">
      <dgm:prSet presAssocID="{AD93ED24-824F-4E52-BC75-B918D71E61F0}" presName="rootText" presStyleLbl="node1" presStyleIdx="1" presStyleCnt="4" custScaleY="75034"/>
      <dgm:spPr/>
      <dgm:t>
        <a:bodyPr/>
        <a:lstStyle/>
        <a:p>
          <a:endParaRPr lang="es-ES_tradnl"/>
        </a:p>
      </dgm:t>
    </dgm:pt>
    <dgm:pt modelId="{18F5F9D0-077A-4E8F-B873-3FDD458DFCF3}" type="pres">
      <dgm:prSet presAssocID="{AD93ED24-824F-4E52-BC75-B918D71E61F0}" presName="rootConnector" presStyleLbl="node1" presStyleIdx="1" presStyleCnt="4"/>
      <dgm:spPr/>
      <dgm:t>
        <a:bodyPr/>
        <a:lstStyle/>
        <a:p>
          <a:endParaRPr lang="es-ES_tradnl"/>
        </a:p>
      </dgm:t>
    </dgm:pt>
    <dgm:pt modelId="{6A867E6A-B543-488C-8651-F7A9D354054F}" type="pres">
      <dgm:prSet presAssocID="{AD93ED24-824F-4E52-BC75-B918D71E61F0}" presName="childShape" presStyleCnt="0"/>
      <dgm:spPr/>
    </dgm:pt>
    <dgm:pt modelId="{56F89966-7FCB-4BE7-92FD-5EC927646126}" type="pres">
      <dgm:prSet presAssocID="{F747D414-6705-4EA8-9EFB-9466705F1ACE}" presName="Name13" presStyleLbl="parChTrans1D2" presStyleIdx="1" presStyleCnt="4"/>
      <dgm:spPr/>
      <dgm:t>
        <a:bodyPr/>
        <a:lstStyle/>
        <a:p>
          <a:endParaRPr lang="es-ES_tradnl"/>
        </a:p>
      </dgm:t>
    </dgm:pt>
    <dgm:pt modelId="{BA51CBC9-0AE4-466A-865C-215D15160F3F}" type="pres">
      <dgm:prSet presAssocID="{D2CA05E3-5509-402B-BFC2-7D92769F3C42}" presName="childText" presStyleLbl="bgAcc1" presStyleIdx="1" presStyleCnt="4" custScaleY="25807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DE645E2B-D0DB-4742-83BF-E666C327517D}" type="pres">
      <dgm:prSet presAssocID="{7D97D4B7-8878-4166-ADEB-45DFF1685FFF}" presName="root" presStyleCnt="0"/>
      <dgm:spPr/>
    </dgm:pt>
    <dgm:pt modelId="{B2B8940F-754D-4B0A-B97B-5D6F2E490921}" type="pres">
      <dgm:prSet presAssocID="{7D97D4B7-8878-4166-ADEB-45DFF1685FFF}" presName="rootComposite" presStyleCnt="0"/>
      <dgm:spPr/>
    </dgm:pt>
    <dgm:pt modelId="{93DE80D3-18BB-4E98-B79B-E53FBEB27A09}" type="pres">
      <dgm:prSet presAssocID="{7D97D4B7-8878-4166-ADEB-45DFF1685FFF}" presName="rootText" presStyleLbl="node1" presStyleIdx="2" presStyleCnt="4" custScaleY="75034"/>
      <dgm:spPr/>
      <dgm:t>
        <a:bodyPr/>
        <a:lstStyle/>
        <a:p>
          <a:endParaRPr lang="es-ES_tradnl"/>
        </a:p>
      </dgm:t>
    </dgm:pt>
    <dgm:pt modelId="{EE5C740F-6984-4F1F-8BA9-49ED6A8064DC}" type="pres">
      <dgm:prSet presAssocID="{7D97D4B7-8878-4166-ADEB-45DFF1685FFF}" presName="rootConnector" presStyleLbl="node1" presStyleIdx="2" presStyleCnt="4"/>
      <dgm:spPr/>
      <dgm:t>
        <a:bodyPr/>
        <a:lstStyle/>
        <a:p>
          <a:endParaRPr lang="es-ES_tradnl"/>
        </a:p>
      </dgm:t>
    </dgm:pt>
    <dgm:pt modelId="{FB8AC3C0-9A01-4248-A0DE-BEA4D04BD62B}" type="pres">
      <dgm:prSet presAssocID="{7D97D4B7-8878-4166-ADEB-45DFF1685FFF}" presName="childShape" presStyleCnt="0"/>
      <dgm:spPr/>
    </dgm:pt>
    <dgm:pt modelId="{0A5080AE-BFF0-464D-A1F7-4D2FCCBF2140}" type="pres">
      <dgm:prSet presAssocID="{E7C6BEE0-2971-094F-B5A6-82AAF46EB738}" presName="Name13" presStyleLbl="parChTrans1D2" presStyleIdx="2" presStyleCnt="4"/>
      <dgm:spPr/>
      <dgm:t>
        <a:bodyPr/>
        <a:lstStyle/>
        <a:p>
          <a:endParaRPr lang="es-CL"/>
        </a:p>
      </dgm:t>
    </dgm:pt>
    <dgm:pt modelId="{4F4B6A31-E862-F54F-A641-C5FD00F533FE}" type="pres">
      <dgm:prSet presAssocID="{3C6A4026-FC3F-D841-BC4D-9B8923CCF4C3}" presName="childText" presStyleLbl="bgAcc1" presStyleIdx="2" presStyleCnt="4" custScaleY="196414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  <dgm:pt modelId="{92D304AD-3719-5849-8C30-4FF68C75D96B}" type="pres">
      <dgm:prSet presAssocID="{EED462D2-44C6-DB4B-8E89-B2F9822476EB}" presName="root" presStyleCnt="0"/>
      <dgm:spPr/>
    </dgm:pt>
    <dgm:pt modelId="{EC31C248-8ABE-5C4D-9F98-FF0F1D475CAD}" type="pres">
      <dgm:prSet presAssocID="{EED462D2-44C6-DB4B-8E89-B2F9822476EB}" presName="rootComposite" presStyleCnt="0"/>
      <dgm:spPr/>
    </dgm:pt>
    <dgm:pt modelId="{2BCD233A-920E-7C4E-8E88-67FDA6C8DFF6}" type="pres">
      <dgm:prSet presAssocID="{EED462D2-44C6-DB4B-8E89-B2F9822476EB}" presName="rootText" presStyleLbl="node1" presStyleIdx="3" presStyleCnt="4"/>
      <dgm:spPr/>
      <dgm:t>
        <a:bodyPr/>
        <a:lstStyle/>
        <a:p>
          <a:endParaRPr lang="es-ES_tradnl"/>
        </a:p>
      </dgm:t>
    </dgm:pt>
    <dgm:pt modelId="{DFD7078A-6087-1749-88FF-E4FDEE497762}" type="pres">
      <dgm:prSet presAssocID="{EED462D2-44C6-DB4B-8E89-B2F9822476EB}" presName="rootConnector" presStyleLbl="node1" presStyleIdx="3" presStyleCnt="4"/>
      <dgm:spPr/>
      <dgm:t>
        <a:bodyPr/>
        <a:lstStyle/>
        <a:p>
          <a:endParaRPr lang="es-CL"/>
        </a:p>
      </dgm:t>
    </dgm:pt>
    <dgm:pt modelId="{EB8F878A-93D2-9249-A5BB-BAA5A2A06D23}" type="pres">
      <dgm:prSet presAssocID="{EED462D2-44C6-DB4B-8E89-B2F9822476EB}" presName="childShape" presStyleCnt="0"/>
      <dgm:spPr/>
    </dgm:pt>
    <dgm:pt modelId="{F6EF05A2-262D-4A21-A8AE-15F4FA5BCE2B}" type="pres">
      <dgm:prSet presAssocID="{072FDB57-7B83-4486-873E-7CD0B041A66F}" presName="Name13" presStyleLbl="parChTrans1D2" presStyleIdx="3" presStyleCnt="4"/>
      <dgm:spPr/>
      <dgm:t>
        <a:bodyPr/>
        <a:lstStyle/>
        <a:p>
          <a:endParaRPr lang="es-ES_tradnl"/>
        </a:p>
      </dgm:t>
    </dgm:pt>
    <dgm:pt modelId="{5E9B644F-99F2-4B3E-B9E8-AB525FADB123}" type="pres">
      <dgm:prSet presAssocID="{B8FB6F5A-765F-40F9-B762-54D30E3A70AB}" presName="childText" presStyleLbl="bgAcc1" presStyleIdx="3" presStyleCnt="4" custScaleY="121281">
        <dgm:presLayoutVars>
          <dgm:bulletEnabled val="1"/>
        </dgm:presLayoutVars>
      </dgm:prSet>
      <dgm:spPr/>
      <dgm:t>
        <a:bodyPr/>
        <a:lstStyle/>
        <a:p>
          <a:endParaRPr lang="es-ES_tradnl"/>
        </a:p>
      </dgm:t>
    </dgm:pt>
  </dgm:ptLst>
  <dgm:cxnLst>
    <dgm:cxn modelId="{593F8669-AAD3-4B9A-924D-542CA8FA9BE2}" srcId="{AD93ED24-824F-4E52-BC75-B918D71E61F0}" destId="{D2CA05E3-5509-402B-BFC2-7D92769F3C42}" srcOrd="0" destOrd="0" parTransId="{F747D414-6705-4EA8-9EFB-9466705F1ACE}" sibTransId="{5331453B-A86C-439D-A1EF-7059AACD3480}"/>
    <dgm:cxn modelId="{D8DE498C-6855-1248-A611-9022DAE0D58E}" type="presOf" srcId="{072FDB57-7B83-4486-873E-7CD0B041A66F}" destId="{F6EF05A2-262D-4A21-A8AE-15F4FA5BCE2B}" srcOrd="0" destOrd="0" presId="urn:microsoft.com/office/officeart/2005/8/layout/hierarchy3"/>
    <dgm:cxn modelId="{3C42B49E-A8C1-F746-9282-2A01923D5217}" type="presOf" srcId="{AD93ED24-824F-4E52-BC75-B918D71E61F0}" destId="{18F5F9D0-077A-4E8F-B873-3FDD458DFCF3}" srcOrd="1" destOrd="0" presId="urn:microsoft.com/office/officeart/2005/8/layout/hierarchy3"/>
    <dgm:cxn modelId="{BD08C80D-8D18-BC44-A068-E213783BF11C}" type="presOf" srcId="{70AF0996-8E51-4436-88AA-043EAD58732A}" destId="{A050CB24-FA58-49E7-96E2-9492EDD5A29E}" srcOrd="1" destOrd="0" presId="urn:microsoft.com/office/officeart/2005/8/layout/hierarchy3"/>
    <dgm:cxn modelId="{B1BC9F58-7F05-C84A-828B-55BC70D59E5B}" type="presOf" srcId="{EED462D2-44C6-DB4B-8E89-B2F9822476EB}" destId="{2BCD233A-920E-7C4E-8E88-67FDA6C8DFF6}" srcOrd="0" destOrd="0" presId="urn:microsoft.com/office/officeart/2005/8/layout/hierarchy3"/>
    <dgm:cxn modelId="{B7FE1363-5DF9-6341-A479-16A484E99BFF}" type="presOf" srcId="{7D97D4B7-8878-4166-ADEB-45DFF1685FFF}" destId="{EE5C740F-6984-4F1F-8BA9-49ED6A8064DC}" srcOrd="1" destOrd="0" presId="urn:microsoft.com/office/officeart/2005/8/layout/hierarchy3"/>
    <dgm:cxn modelId="{7F26EDA0-B2F8-8F45-8702-C0E8B3EFE9B4}" type="presOf" srcId="{EED462D2-44C6-DB4B-8E89-B2F9822476EB}" destId="{DFD7078A-6087-1749-88FF-E4FDEE497762}" srcOrd="1" destOrd="0" presId="urn:microsoft.com/office/officeart/2005/8/layout/hierarchy3"/>
    <dgm:cxn modelId="{BE55B72C-3490-4DFF-9154-C6A1BD3D9916}" srcId="{9B3CCFD0-5447-4E92-BA3E-71EBEE54AA06}" destId="{70AF0996-8E51-4436-88AA-043EAD58732A}" srcOrd="0" destOrd="0" parTransId="{7B821B19-134B-4AEF-A196-5DD36C23FD9C}" sibTransId="{AF30E65E-5EEA-4FD7-8E6C-C7E4149689E2}"/>
    <dgm:cxn modelId="{39ADEFBC-9A7E-CA4E-97FA-735766EE180A}" type="presOf" srcId="{4F2E240E-D61A-4189-B85D-75FD248310AD}" destId="{D4280F64-85D6-41EB-AD8E-DB729FB05E62}" srcOrd="0" destOrd="0" presId="urn:microsoft.com/office/officeart/2005/8/layout/hierarchy3"/>
    <dgm:cxn modelId="{5F852576-407D-F24D-8676-4B200EA7F256}" type="presOf" srcId="{F747D414-6705-4EA8-9EFB-9466705F1ACE}" destId="{56F89966-7FCB-4BE7-92FD-5EC927646126}" srcOrd="0" destOrd="0" presId="urn:microsoft.com/office/officeart/2005/8/layout/hierarchy3"/>
    <dgm:cxn modelId="{9907BB3F-1003-9D45-82C3-5598782DE4F0}" type="presOf" srcId="{D2CA05E3-5509-402B-BFC2-7D92769F3C42}" destId="{BA51CBC9-0AE4-466A-865C-215D15160F3F}" srcOrd="0" destOrd="0" presId="urn:microsoft.com/office/officeart/2005/8/layout/hierarchy3"/>
    <dgm:cxn modelId="{CC7CFA51-06E3-8746-94E4-FD7C2F968FAF}" type="presOf" srcId="{3C6A4026-FC3F-D841-BC4D-9B8923CCF4C3}" destId="{4F4B6A31-E862-F54F-A641-C5FD00F533FE}" srcOrd="0" destOrd="0" presId="urn:microsoft.com/office/officeart/2005/8/layout/hierarchy3"/>
    <dgm:cxn modelId="{911F1D0D-C455-9549-8C47-07F1E6479C69}" type="presOf" srcId="{AD93ED24-824F-4E52-BC75-B918D71E61F0}" destId="{C0306D1D-D35E-4D50-9F00-B4ED1D83C4D6}" srcOrd="0" destOrd="0" presId="urn:microsoft.com/office/officeart/2005/8/layout/hierarchy3"/>
    <dgm:cxn modelId="{88D82ACE-CA64-4922-96C8-9A504DB5322C}" srcId="{EED462D2-44C6-DB4B-8E89-B2F9822476EB}" destId="{B8FB6F5A-765F-40F9-B762-54D30E3A70AB}" srcOrd="0" destOrd="0" parTransId="{072FDB57-7B83-4486-873E-7CD0B041A66F}" sibTransId="{2DFDF69D-30CF-45F8-97D4-9A47DEBD3CD6}"/>
    <dgm:cxn modelId="{8D74D40F-C623-4400-8A49-BBB6520E895C}" srcId="{9B3CCFD0-5447-4E92-BA3E-71EBEE54AA06}" destId="{AD93ED24-824F-4E52-BC75-B918D71E61F0}" srcOrd="1" destOrd="0" parTransId="{EEE0AC6F-B0F4-4834-AC7D-B948ACAC90D9}" sibTransId="{42B8313C-A1C9-440F-8AF7-244389405E08}"/>
    <dgm:cxn modelId="{43228EFA-A376-4440-A56A-2C5669FCB419}" srcId="{9B3CCFD0-5447-4E92-BA3E-71EBEE54AA06}" destId="{EED462D2-44C6-DB4B-8E89-B2F9822476EB}" srcOrd="3" destOrd="0" parTransId="{48C13539-7921-E242-865A-74DB036A18C1}" sibTransId="{CD63CBDC-39CD-284B-940A-A86A91C6BC4B}"/>
    <dgm:cxn modelId="{0D9C063D-A14C-A64C-B925-83A1CC8A3871}" type="presOf" srcId="{70AF0996-8E51-4436-88AA-043EAD58732A}" destId="{2EB4F715-9361-4A8C-A602-FE50B6643150}" srcOrd="0" destOrd="0" presId="urn:microsoft.com/office/officeart/2005/8/layout/hierarchy3"/>
    <dgm:cxn modelId="{FC9BCC7C-9BBE-644D-8B48-637374BA5BE6}" type="presOf" srcId="{7D97D4B7-8878-4166-ADEB-45DFF1685FFF}" destId="{93DE80D3-18BB-4E98-B79B-E53FBEB27A09}" srcOrd="0" destOrd="0" presId="urn:microsoft.com/office/officeart/2005/8/layout/hierarchy3"/>
    <dgm:cxn modelId="{90E8A44B-A5A2-4BC7-B636-9CCF0D6A2081}" srcId="{9B3CCFD0-5447-4E92-BA3E-71EBEE54AA06}" destId="{7D97D4B7-8878-4166-ADEB-45DFF1685FFF}" srcOrd="2" destOrd="0" parTransId="{AEBB41A1-41CA-4B87-A6F7-18D7C9109574}" sibTransId="{C18A7E19-946B-43A9-8390-34D14DE7E70F}"/>
    <dgm:cxn modelId="{52336026-6B8A-7749-83C7-D4A52C02A12A}" type="presOf" srcId="{E7C6BEE0-2971-094F-B5A6-82AAF46EB738}" destId="{0A5080AE-BFF0-464D-A1F7-4D2FCCBF2140}" srcOrd="0" destOrd="0" presId="urn:microsoft.com/office/officeart/2005/8/layout/hierarchy3"/>
    <dgm:cxn modelId="{E60EC095-49C4-A740-AA5B-F1B1F6B0340F}" type="presOf" srcId="{63EE2705-AE8A-456A-B576-B7939E13F4A0}" destId="{7754C50F-66B2-43F2-91E7-DD0138ABE47B}" srcOrd="0" destOrd="0" presId="urn:microsoft.com/office/officeart/2005/8/layout/hierarchy3"/>
    <dgm:cxn modelId="{95125F3D-BA42-0043-89DD-5D1B5CF4B399}" srcId="{7D97D4B7-8878-4166-ADEB-45DFF1685FFF}" destId="{3C6A4026-FC3F-D841-BC4D-9B8923CCF4C3}" srcOrd="0" destOrd="0" parTransId="{E7C6BEE0-2971-094F-B5A6-82AAF46EB738}" sibTransId="{20481BE7-D644-D947-9F20-92D737F41CDF}"/>
    <dgm:cxn modelId="{D825F56B-9E16-AB4F-88CC-FEBE0D9BE8E8}" type="presOf" srcId="{B8FB6F5A-765F-40F9-B762-54D30E3A70AB}" destId="{5E9B644F-99F2-4B3E-B9E8-AB525FADB123}" srcOrd="0" destOrd="0" presId="urn:microsoft.com/office/officeart/2005/8/layout/hierarchy3"/>
    <dgm:cxn modelId="{E176CB54-5FF6-4DA6-AFAA-38BCEB27F9F5}" srcId="{70AF0996-8E51-4436-88AA-043EAD58732A}" destId="{4F2E240E-D61A-4189-B85D-75FD248310AD}" srcOrd="0" destOrd="0" parTransId="{63EE2705-AE8A-456A-B576-B7939E13F4A0}" sibTransId="{ED9BE25F-37DA-4BCC-B0FC-2D7CF0186063}"/>
    <dgm:cxn modelId="{32F686B4-3465-4012-A96E-A03F52A72E1B}" type="presOf" srcId="{9B3CCFD0-5447-4E92-BA3E-71EBEE54AA06}" destId="{E7577070-AF3E-445C-8C6C-DD5A70B0F007}" srcOrd="0" destOrd="0" presId="urn:microsoft.com/office/officeart/2005/8/layout/hierarchy3"/>
    <dgm:cxn modelId="{0D628F9E-D163-4B47-8D06-24BF96FFC3F7}" type="presParOf" srcId="{E7577070-AF3E-445C-8C6C-DD5A70B0F007}" destId="{B2A4815B-66F3-4708-8B78-3199850229EB}" srcOrd="0" destOrd="0" presId="urn:microsoft.com/office/officeart/2005/8/layout/hierarchy3"/>
    <dgm:cxn modelId="{A4F35D88-D1C8-224C-B24A-10E52B89966B}" type="presParOf" srcId="{B2A4815B-66F3-4708-8B78-3199850229EB}" destId="{3BA75958-D3E1-496A-B44E-F9EE17BC6253}" srcOrd="0" destOrd="0" presId="urn:microsoft.com/office/officeart/2005/8/layout/hierarchy3"/>
    <dgm:cxn modelId="{8559020E-E800-7549-A1CE-E646AEE9FB1E}" type="presParOf" srcId="{3BA75958-D3E1-496A-B44E-F9EE17BC6253}" destId="{2EB4F715-9361-4A8C-A602-FE50B6643150}" srcOrd="0" destOrd="0" presId="urn:microsoft.com/office/officeart/2005/8/layout/hierarchy3"/>
    <dgm:cxn modelId="{1B6C233A-4384-DE49-BEE7-DB88038DDF05}" type="presParOf" srcId="{3BA75958-D3E1-496A-B44E-F9EE17BC6253}" destId="{A050CB24-FA58-49E7-96E2-9492EDD5A29E}" srcOrd="1" destOrd="0" presId="urn:microsoft.com/office/officeart/2005/8/layout/hierarchy3"/>
    <dgm:cxn modelId="{24F44502-63A1-1C41-8583-9B4C2235007D}" type="presParOf" srcId="{B2A4815B-66F3-4708-8B78-3199850229EB}" destId="{842F37E8-6F7D-4C37-9AB1-464F15A29CC2}" srcOrd="1" destOrd="0" presId="urn:microsoft.com/office/officeart/2005/8/layout/hierarchy3"/>
    <dgm:cxn modelId="{35B15F67-92DF-CA42-9FEB-6208CF2362B4}" type="presParOf" srcId="{842F37E8-6F7D-4C37-9AB1-464F15A29CC2}" destId="{7754C50F-66B2-43F2-91E7-DD0138ABE47B}" srcOrd="0" destOrd="0" presId="urn:microsoft.com/office/officeart/2005/8/layout/hierarchy3"/>
    <dgm:cxn modelId="{26699366-1C49-B741-9ED7-AB16B485FBF1}" type="presParOf" srcId="{842F37E8-6F7D-4C37-9AB1-464F15A29CC2}" destId="{D4280F64-85D6-41EB-AD8E-DB729FB05E62}" srcOrd="1" destOrd="0" presId="urn:microsoft.com/office/officeart/2005/8/layout/hierarchy3"/>
    <dgm:cxn modelId="{7B50DC47-5961-904A-B5E8-500479DBBB1B}" type="presParOf" srcId="{E7577070-AF3E-445C-8C6C-DD5A70B0F007}" destId="{25A8A0F3-0C0A-4115-92F5-56A7C84F282C}" srcOrd="1" destOrd="0" presId="urn:microsoft.com/office/officeart/2005/8/layout/hierarchy3"/>
    <dgm:cxn modelId="{8044817E-2CF9-5A46-AB6A-784590A53CF6}" type="presParOf" srcId="{25A8A0F3-0C0A-4115-92F5-56A7C84F282C}" destId="{A5A91EBD-CAF0-4DC9-9312-CCB335A9D0F6}" srcOrd="0" destOrd="0" presId="urn:microsoft.com/office/officeart/2005/8/layout/hierarchy3"/>
    <dgm:cxn modelId="{D28E1B4B-B899-2041-B051-35A11C71268F}" type="presParOf" srcId="{A5A91EBD-CAF0-4DC9-9312-CCB335A9D0F6}" destId="{C0306D1D-D35E-4D50-9F00-B4ED1D83C4D6}" srcOrd="0" destOrd="0" presId="urn:microsoft.com/office/officeart/2005/8/layout/hierarchy3"/>
    <dgm:cxn modelId="{45E083FB-5787-C344-A280-3915B6204727}" type="presParOf" srcId="{A5A91EBD-CAF0-4DC9-9312-CCB335A9D0F6}" destId="{18F5F9D0-077A-4E8F-B873-3FDD458DFCF3}" srcOrd="1" destOrd="0" presId="urn:microsoft.com/office/officeart/2005/8/layout/hierarchy3"/>
    <dgm:cxn modelId="{CB64C454-4C6A-8B44-AE86-AB9D440B57B1}" type="presParOf" srcId="{25A8A0F3-0C0A-4115-92F5-56A7C84F282C}" destId="{6A867E6A-B543-488C-8651-F7A9D354054F}" srcOrd="1" destOrd="0" presId="urn:microsoft.com/office/officeart/2005/8/layout/hierarchy3"/>
    <dgm:cxn modelId="{9D8BFCBD-25D6-FA45-A9F5-677BD40F3870}" type="presParOf" srcId="{6A867E6A-B543-488C-8651-F7A9D354054F}" destId="{56F89966-7FCB-4BE7-92FD-5EC927646126}" srcOrd="0" destOrd="0" presId="urn:microsoft.com/office/officeart/2005/8/layout/hierarchy3"/>
    <dgm:cxn modelId="{73535F3F-2139-6049-B286-B062FB5D8E2E}" type="presParOf" srcId="{6A867E6A-B543-488C-8651-F7A9D354054F}" destId="{BA51CBC9-0AE4-466A-865C-215D15160F3F}" srcOrd="1" destOrd="0" presId="urn:microsoft.com/office/officeart/2005/8/layout/hierarchy3"/>
    <dgm:cxn modelId="{77ECD0A0-C513-1742-B8FD-4F11F93ABE94}" type="presParOf" srcId="{E7577070-AF3E-445C-8C6C-DD5A70B0F007}" destId="{DE645E2B-D0DB-4742-83BF-E666C327517D}" srcOrd="2" destOrd="0" presId="urn:microsoft.com/office/officeart/2005/8/layout/hierarchy3"/>
    <dgm:cxn modelId="{E9B8482C-AB9D-214F-9650-EBBF79B65B0A}" type="presParOf" srcId="{DE645E2B-D0DB-4742-83BF-E666C327517D}" destId="{B2B8940F-754D-4B0A-B97B-5D6F2E490921}" srcOrd="0" destOrd="0" presId="urn:microsoft.com/office/officeart/2005/8/layout/hierarchy3"/>
    <dgm:cxn modelId="{55C5BEB1-C659-E745-8AF5-81C5A54C9FBE}" type="presParOf" srcId="{B2B8940F-754D-4B0A-B97B-5D6F2E490921}" destId="{93DE80D3-18BB-4E98-B79B-E53FBEB27A09}" srcOrd="0" destOrd="0" presId="urn:microsoft.com/office/officeart/2005/8/layout/hierarchy3"/>
    <dgm:cxn modelId="{1DD0689A-8416-AA40-916F-A13C1CC16A0D}" type="presParOf" srcId="{B2B8940F-754D-4B0A-B97B-5D6F2E490921}" destId="{EE5C740F-6984-4F1F-8BA9-49ED6A8064DC}" srcOrd="1" destOrd="0" presId="urn:microsoft.com/office/officeart/2005/8/layout/hierarchy3"/>
    <dgm:cxn modelId="{EEC64EE6-E87C-9C45-A3EB-0268F6AFC75A}" type="presParOf" srcId="{DE645E2B-D0DB-4742-83BF-E666C327517D}" destId="{FB8AC3C0-9A01-4248-A0DE-BEA4D04BD62B}" srcOrd="1" destOrd="0" presId="urn:microsoft.com/office/officeart/2005/8/layout/hierarchy3"/>
    <dgm:cxn modelId="{B373A288-4008-6C46-954A-A69BE099FC4A}" type="presParOf" srcId="{FB8AC3C0-9A01-4248-A0DE-BEA4D04BD62B}" destId="{0A5080AE-BFF0-464D-A1F7-4D2FCCBF2140}" srcOrd="0" destOrd="0" presId="urn:microsoft.com/office/officeart/2005/8/layout/hierarchy3"/>
    <dgm:cxn modelId="{3DFA2497-8A89-7443-B17F-838AE3357DC8}" type="presParOf" srcId="{FB8AC3C0-9A01-4248-A0DE-BEA4D04BD62B}" destId="{4F4B6A31-E862-F54F-A641-C5FD00F533FE}" srcOrd="1" destOrd="0" presId="urn:microsoft.com/office/officeart/2005/8/layout/hierarchy3"/>
    <dgm:cxn modelId="{261849E8-C848-F54D-92ED-1A6CF87BE41F}" type="presParOf" srcId="{E7577070-AF3E-445C-8C6C-DD5A70B0F007}" destId="{92D304AD-3719-5849-8C30-4FF68C75D96B}" srcOrd="3" destOrd="0" presId="urn:microsoft.com/office/officeart/2005/8/layout/hierarchy3"/>
    <dgm:cxn modelId="{05A20923-85D8-AA44-9269-DA15C034806B}" type="presParOf" srcId="{92D304AD-3719-5849-8C30-4FF68C75D96B}" destId="{EC31C248-8ABE-5C4D-9F98-FF0F1D475CAD}" srcOrd="0" destOrd="0" presId="urn:microsoft.com/office/officeart/2005/8/layout/hierarchy3"/>
    <dgm:cxn modelId="{FD7EB44A-37F0-D748-A5C8-09495697D073}" type="presParOf" srcId="{EC31C248-8ABE-5C4D-9F98-FF0F1D475CAD}" destId="{2BCD233A-920E-7C4E-8E88-67FDA6C8DFF6}" srcOrd="0" destOrd="0" presId="urn:microsoft.com/office/officeart/2005/8/layout/hierarchy3"/>
    <dgm:cxn modelId="{2801B692-FF08-644D-BBD4-4EB37D3973DF}" type="presParOf" srcId="{EC31C248-8ABE-5C4D-9F98-FF0F1D475CAD}" destId="{DFD7078A-6087-1749-88FF-E4FDEE497762}" srcOrd="1" destOrd="0" presId="urn:microsoft.com/office/officeart/2005/8/layout/hierarchy3"/>
    <dgm:cxn modelId="{2BF39272-03C2-E94C-98F3-8D98A62516E3}" type="presParOf" srcId="{92D304AD-3719-5849-8C30-4FF68C75D96B}" destId="{EB8F878A-93D2-9249-A5BB-BAA5A2A06D23}" srcOrd="1" destOrd="0" presId="urn:microsoft.com/office/officeart/2005/8/layout/hierarchy3"/>
    <dgm:cxn modelId="{45581142-2C01-FE4B-8C09-7D2BE947F232}" type="presParOf" srcId="{EB8F878A-93D2-9249-A5BB-BAA5A2A06D23}" destId="{F6EF05A2-262D-4A21-A8AE-15F4FA5BCE2B}" srcOrd="0" destOrd="0" presId="urn:microsoft.com/office/officeart/2005/8/layout/hierarchy3"/>
    <dgm:cxn modelId="{96D4B216-B8F7-CA41-9900-C7185886ACB7}" type="presParOf" srcId="{EB8F878A-93D2-9249-A5BB-BAA5A2A06D23}" destId="{5E9B644F-99F2-4B3E-B9E8-AB525FADB12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4D9F29-0BF1-CB4A-A4C6-25AA0FBE3051}">
      <dsp:nvSpPr>
        <dsp:cNvPr id="0" name=""/>
        <dsp:cNvSpPr/>
      </dsp:nvSpPr>
      <dsp:spPr>
        <a:xfrm>
          <a:off x="0" y="4649"/>
          <a:ext cx="9415614" cy="106704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000" kern="1200" dirty="0" smtClean="0"/>
            <a:t>Taller de Autocuidado Emocional en tiempos de covid-19 </a:t>
          </a:r>
          <a:endParaRPr lang="es-ES_tradnl" sz="3000" kern="1200" dirty="0"/>
        </a:p>
      </dsp:txBody>
      <dsp:txXfrm>
        <a:off x="52089" y="56738"/>
        <a:ext cx="9311436" cy="962862"/>
      </dsp:txXfrm>
    </dsp:sp>
    <dsp:sp modelId="{07E13D6A-B0F0-7748-A747-12069E4B23B9}">
      <dsp:nvSpPr>
        <dsp:cNvPr id="0" name=""/>
        <dsp:cNvSpPr/>
      </dsp:nvSpPr>
      <dsp:spPr>
        <a:xfrm>
          <a:off x="0" y="1071689"/>
          <a:ext cx="9415614" cy="943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946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_tradnl" sz="2000" kern="1200" dirty="0" smtClean="0">
              <a:solidFill>
                <a:srgbClr val="002060"/>
              </a:solidFill>
            </a:rPr>
            <a:t>Grabación de 10 cápsulas que abordan diferentes temas: qué son las emociones, momento  de crisis, estructura, manejo de la incertidumbre, relaciones laborales  en contexto de crisis.</a:t>
          </a:r>
          <a:endParaRPr lang="es-ES_tradnl" sz="2000" kern="1200" dirty="0">
            <a:solidFill>
              <a:srgbClr val="002060"/>
            </a:solidFill>
          </a:endParaRPr>
        </a:p>
      </dsp:txBody>
      <dsp:txXfrm>
        <a:off x="0" y="1071689"/>
        <a:ext cx="9415614" cy="943920"/>
      </dsp:txXfrm>
    </dsp:sp>
    <dsp:sp modelId="{D398799B-62B1-0F4B-B39E-055E1D27FECB}">
      <dsp:nvSpPr>
        <dsp:cNvPr id="0" name=""/>
        <dsp:cNvSpPr/>
      </dsp:nvSpPr>
      <dsp:spPr>
        <a:xfrm>
          <a:off x="0" y="2015610"/>
          <a:ext cx="9415614" cy="106704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000" kern="1200" dirty="0" smtClean="0"/>
            <a:t>Taller de Liberación de Emociones</a:t>
          </a:r>
          <a:endParaRPr lang="es-ES_tradnl" sz="3000" kern="1200" dirty="0"/>
        </a:p>
      </dsp:txBody>
      <dsp:txXfrm>
        <a:off x="52089" y="2067699"/>
        <a:ext cx="9311436" cy="962862"/>
      </dsp:txXfrm>
    </dsp:sp>
    <dsp:sp modelId="{23737703-065B-6844-B6B6-3BD6A1808CC4}">
      <dsp:nvSpPr>
        <dsp:cNvPr id="0" name=""/>
        <dsp:cNvSpPr/>
      </dsp:nvSpPr>
      <dsp:spPr>
        <a:xfrm>
          <a:off x="0" y="3082650"/>
          <a:ext cx="9415614" cy="11799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946" tIns="25400" rIns="142240" bIns="254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dirty="0" smtClean="0">
              <a:solidFill>
                <a:srgbClr val="002060"/>
              </a:solidFill>
            </a:rPr>
            <a:t>Fortalecer l</a:t>
          </a:r>
          <a:r>
            <a:rPr lang="x-none" sz="2000" kern="1200" dirty="0" smtClean="0">
              <a:solidFill>
                <a:srgbClr val="002060"/>
              </a:solidFill>
            </a:rPr>
            <a:t>os recursos personales que los participantes tienen para hacer frente a sus distintas demandas emocionales</a:t>
          </a:r>
          <a:r>
            <a:rPr lang="es-CL" sz="2000" kern="1200" dirty="0" smtClean="0">
              <a:solidFill>
                <a:srgbClr val="002060"/>
              </a:solidFill>
            </a:rPr>
            <a:t>, entregar herramientas de </a:t>
          </a:r>
          <a:r>
            <a:rPr lang="es-CL" sz="2000" b="1" kern="1200" dirty="0" smtClean="0">
              <a:solidFill>
                <a:srgbClr val="002060"/>
              </a:solidFill>
            </a:rPr>
            <a:t>afrontamiento y generar una instancia de encuentro que en si misma, aporte al bienestar de los asistentes</a:t>
          </a:r>
          <a:endParaRPr lang="es-ES_tradnl" sz="2000" kern="1200" dirty="0">
            <a:solidFill>
              <a:srgbClr val="002060"/>
            </a:solidFill>
          </a:endParaRPr>
        </a:p>
      </dsp:txBody>
      <dsp:txXfrm>
        <a:off x="0" y="3082650"/>
        <a:ext cx="9415614" cy="11799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4D9F29-0BF1-CB4A-A4C6-25AA0FBE3051}">
      <dsp:nvSpPr>
        <dsp:cNvPr id="0" name=""/>
        <dsp:cNvSpPr/>
      </dsp:nvSpPr>
      <dsp:spPr>
        <a:xfrm>
          <a:off x="0" y="16800"/>
          <a:ext cx="9415614" cy="1123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000" kern="1200" dirty="0" smtClean="0"/>
            <a:t>Talleres de prevención del estrés</a:t>
          </a:r>
          <a:endParaRPr lang="es-ES_tradnl" sz="3000" kern="1200" dirty="0"/>
        </a:p>
      </dsp:txBody>
      <dsp:txXfrm>
        <a:off x="54830" y="71630"/>
        <a:ext cx="9305954" cy="1013540"/>
      </dsp:txXfrm>
    </dsp:sp>
    <dsp:sp modelId="{07E13D6A-B0F0-7748-A747-12069E4B23B9}">
      <dsp:nvSpPr>
        <dsp:cNvPr id="0" name=""/>
        <dsp:cNvSpPr/>
      </dsp:nvSpPr>
      <dsp:spPr>
        <a:xfrm>
          <a:off x="0" y="1140000"/>
          <a:ext cx="9415614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946" tIns="25400" rIns="142240" bIns="254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b="0" kern="1200" dirty="0" smtClean="0">
              <a:solidFill>
                <a:srgbClr val="002060"/>
              </a:solidFill>
            </a:rPr>
            <a:t>Técnicas y ejercicios básicos de terapias alternativas, orientadas al desarrollo de habilidades personales e interpersonales de afrontamiento al estrés. Danza, Yoga, teatro, Expresión Corporal, Reiki, Meditación y Relajación</a:t>
          </a:r>
          <a:r>
            <a:rPr lang="es-ES" sz="2000" b="1" kern="1200" dirty="0" smtClean="0">
              <a:solidFill>
                <a:srgbClr val="002060"/>
              </a:solidFill>
            </a:rPr>
            <a:t>.</a:t>
          </a:r>
          <a:endParaRPr lang="es-ES_tradnl" sz="2000" kern="1200" dirty="0">
            <a:solidFill>
              <a:srgbClr val="002060"/>
            </a:solidFill>
          </a:endParaRPr>
        </a:p>
      </dsp:txBody>
      <dsp:txXfrm>
        <a:off x="0" y="1140000"/>
        <a:ext cx="9415614" cy="993600"/>
      </dsp:txXfrm>
    </dsp:sp>
    <dsp:sp modelId="{D398799B-62B1-0F4B-B39E-055E1D27FECB}">
      <dsp:nvSpPr>
        <dsp:cNvPr id="0" name=""/>
        <dsp:cNvSpPr/>
      </dsp:nvSpPr>
      <dsp:spPr>
        <a:xfrm>
          <a:off x="0" y="2133600"/>
          <a:ext cx="9415614" cy="11232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000" kern="1200" dirty="0" smtClean="0"/>
            <a:t>Talleres de alimentación saludable</a:t>
          </a:r>
          <a:endParaRPr lang="es-ES_tradnl" sz="3000" kern="1200" dirty="0"/>
        </a:p>
      </dsp:txBody>
      <dsp:txXfrm>
        <a:off x="54830" y="2188430"/>
        <a:ext cx="9305954" cy="1013540"/>
      </dsp:txXfrm>
    </dsp:sp>
    <dsp:sp modelId="{23737703-065B-6844-B6B6-3BD6A1808CC4}">
      <dsp:nvSpPr>
        <dsp:cNvPr id="0" name=""/>
        <dsp:cNvSpPr/>
      </dsp:nvSpPr>
      <dsp:spPr>
        <a:xfrm>
          <a:off x="0" y="3256800"/>
          <a:ext cx="9415614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8946" tIns="25400" rIns="142240" bIns="254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000" kern="1200" dirty="0" smtClean="0">
              <a:solidFill>
                <a:srgbClr val="002060"/>
              </a:solidFill>
            </a:rPr>
            <a:t>Entregar herramientas para aprender a cocinar de forma saludable y económica, permitiendo que los participantes adquieran hábitos alimenticios saludables.</a:t>
          </a:r>
          <a:endParaRPr lang="es-ES_tradnl" sz="2000" kern="1200" dirty="0">
            <a:solidFill>
              <a:srgbClr val="002060"/>
            </a:solidFill>
          </a:endParaRPr>
        </a:p>
      </dsp:txBody>
      <dsp:txXfrm>
        <a:off x="0" y="3256800"/>
        <a:ext cx="9415614" cy="9936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B4F715-9361-4A8C-A602-FE50B6643150}">
      <dsp:nvSpPr>
        <dsp:cNvPr id="0" name=""/>
        <dsp:cNvSpPr/>
      </dsp:nvSpPr>
      <dsp:spPr>
        <a:xfrm>
          <a:off x="1797" y="127880"/>
          <a:ext cx="2065844" cy="775042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>
              <a:latin typeface="Verdana" panose="020B0604030504040204" pitchFamily="34" charset="0"/>
              <a:ea typeface="Verdana" panose="020B0604030504040204" pitchFamily="34" charset="0"/>
            </a:rPr>
            <a:t>Taller  de autocuidado emocional COVID-19</a:t>
          </a:r>
          <a:endParaRPr lang="es-CL" sz="12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4497" y="150580"/>
        <a:ext cx="2020444" cy="729642"/>
      </dsp:txXfrm>
    </dsp:sp>
    <dsp:sp modelId="{7754C50F-66B2-43F2-91E7-DD0138ABE47B}">
      <dsp:nvSpPr>
        <dsp:cNvPr id="0" name=""/>
        <dsp:cNvSpPr/>
      </dsp:nvSpPr>
      <dsp:spPr>
        <a:xfrm>
          <a:off x="208381" y="902923"/>
          <a:ext cx="206584" cy="1073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3696"/>
              </a:lnTo>
              <a:lnTo>
                <a:pt x="206584" y="1073696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280F64-85D6-41EB-AD8E-DB729FB05E62}">
      <dsp:nvSpPr>
        <dsp:cNvPr id="0" name=""/>
        <dsp:cNvSpPr/>
      </dsp:nvSpPr>
      <dsp:spPr>
        <a:xfrm>
          <a:off x="414966" y="1161154"/>
          <a:ext cx="1652675" cy="163093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>
              <a:latin typeface="Verdana" panose="020B0604030504040204" pitchFamily="34" charset="0"/>
              <a:ea typeface="Verdana" panose="020B0604030504040204" pitchFamily="34" charset="0"/>
            </a:rPr>
            <a:t>Desarrollo de cápsulas por psicologo experto en psicoterapia y desarrollo organizacional.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>
              <a:latin typeface="Verdana" panose="020B0604030504040204" pitchFamily="34" charset="0"/>
              <a:ea typeface="Verdana" panose="020B0604030504040204" pitchFamily="34" charset="0"/>
            </a:rPr>
            <a:t>Se grabarón 10 cápsulas y se efectúo un taller en vivo de cierre</a:t>
          </a:r>
          <a:endParaRPr lang="es-CL" sz="11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462734" y="1208922"/>
        <a:ext cx="1557139" cy="1535396"/>
      </dsp:txXfrm>
    </dsp:sp>
    <dsp:sp modelId="{C0306D1D-D35E-4D50-9F00-B4ED1D83C4D6}">
      <dsp:nvSpPr>
        <dsp:cNvPr id="0" name=""/>
        <dsp:cNvSpPr/>
      </dsp:nvSpPr>
      <dsp:spPr>
        <a:xfrm>
          <a:off x="2584102" y="127880"/>
          <a:ext cx="2065844" cy="775042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160472"/>
            <a:satOff val="3389"/>
            <a:lumOff val="90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>
              <a:latin typeface="Verdana" panose="020B0604030504040204" pitchFamily="34" charset="0"/>
              <a:ea typeface="Verdana" panose="020B0604030504040204" pitchFamily="34" charset="0"/>
            </a:rPr>
            <a:t>Taller de Liberación de Emociones</a:t>
          </a:r>
          <a:endParaRPr lang="es-CL" sz="12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2606802" y="150580"/>
        <a:ext cx="2020444" cy="729642"/>
      </dsp:txXfrm>
    </dsp:sp>
    <dsp:sp modelId="{56F89966-7FCB-4BE7-92FD-5EC927646126}">
      <dsp:nvSpPr>
        <dsp:cNvPr id="0" name=""/>
        <dsp:cNvSpPr/>
      </dsp:nvSpPr>
      <dsp:spPr>
        <a:xfrm>
          <a:off x="2790686" y="902923"/>
          <a:ext cx="206584" cy="1591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1066"/>
              </a:lnTo>
              <a:lnTo>
                <a:pt x="206584" y="1591066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51CBC9-0AE4-466A-865C-215D15160F3F}">
      <dsp:nvSpPr>
        <dsp:cNvPr id="0" name=""/>
        <dsp:cNvSpPr/>
      </dsp:nvSpPr>
      <dsp:spPr>
        <a:xfrm>
          <a:off x="2997271" y="1161154"/>
          <a:ext cx="1652675" cy="26656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-160472"/>
              <a:satOff val="3389"/>
              <a:lumOff val="902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>
              <a:latin typeface="Verdana" panose="020B0604030504040204" pitchFamily="34" charset="0"/>
              <a:ea typeface="Verdana" panose="020B0604030504040204" pitchFamily="34" charset="0"/>
            </a:rPr>
            <a:t>La metodología involucra levantamiento de información con entrevistas individuales a cada persona de regiones,el desarrollo de talleres por equipo regional efectuado por un psicologo  experto en la materia y finaliza con una etapa de seguimiento</a:t>
          </a:r>
          <a:endParaRPr lang="es-CL" sz="11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3045676" y="1209559"/>
        <a:ext cx="1555865" cy="2568862"/>
      </dsp:txXfrm>
    </dsp:sp>
    <dsp:sp modelId="{93DE80D3-18BB-4E98-B79B-E53FBEB27A09}">
      <dsp:nvSpPr>
        <dsp:cNvPr id="0" name=""/>
        <dsp:cNvSpPr/>
      </dsp:nvSpPr>
      <dsp:spPr>
        <a:xfrm>
          <a:off x="5166407" y="127880"/>
          <a:ext cx="2065844" cy="775042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320943"/>
            <a:satOff val="6777"/>
            <a:lumOff val="1805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>
              <a:latin typeface="Verdana" panose="020B0604030504040204" pitchFamily="34" charset="0"/>
              <a:ea typeface="Verdana" panose="020B0604030504040204" pitchFamily="34" charset="0"/>
            </a:rPr>
            <a:t>Talleres de prevención anti estrés</a:t>
          </a:r>
          <a:endParaRPr lang="es-CL" sz="12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5189107" y="150580"/>
        <a:ext cx="2020444" cy="729642"/>
      </dsp:txXfrm>
    </dsp:sp>
    <dsp:sp modelId="{0A5080AE-BFF0-464D-A1F7-4D2FCCBF2140}">
      <dsp:nvSpPr>
        <dsp:cNvPr id="0" name=""/>
        <dsp:cNvSpPr/>
      </dsp:nvSpPr>
      <dsp:spPr>
        <a:xfrm>
          <a:off x="5372991" y="902923"/>
          <a:ext cx="206584" cy="1272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2632"/>
              </a:lnTo>
              <a:lnTo>
                <a:pt x="206584" y="1272632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4B6A31-E862-F54F-A641-C5FD00F533FE}">
      <dsp:nvSpPr>
        <dsp:cNvPr id="0" name=""/>
        <dsp:cNvSpPr/>
      </dsp:nvSpPr>
      <dsp:spPr>
        <a:xfrm>
          <a:off x="5579576" y="1161154"/>
          <a:ext cx="1652675" cy="20288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-320943"/>
              <a:satOff val="6777"/>
              <a:lumOff val="1805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kern="1200" dirty="0" smtClean="0">
              <a:latin typeface="Verdana" charset="0"/>
              <a:ea typeface="Verdana" charset="0"/>
              <a:cs typeface="Verdana" charset="0"/>
            </a:rPr>
            <a:t>Se efectuarán dos veces a la semana de junio a diciembre talleres de yoga, pausa </a:t>
          </a:r>
          <a:r>
            <a:rPr lang="es-ES_tradnl" sz="1100" kern="1200" dirty="0" err="1" smtClean="0">
              <a:latin typeface="Verdana" charset="0"/>
              <a:ea typeface="Verdana" charset="0"/>
              <a:cs typeface="Verdana" charset="0"/>
            </a:rPr>
            <a:t>funcionales,etc</a:t>
          </a:r>
          <a:r>
            <a:rPr lang="es-ES_tradnl" sz="1100" kern="1200" dirty="0" smtClean="0">
              <a:latin typeface="Verdana" charset="0"/>
              <a:ea typeface="Verdana" charset="0"/>
              <a:cs typeface="Verdana" charset="0"/>
            </a:rPr>
            <a:t>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100" kern="1200" dirty="0" smtClean="0">
              <a:latin typeface="Verdana" charset="0"/>
              <a:ea typeface="Verdana" charset="0"/>
              <a:cs typeface="Verdana" charset="0"/>
            </a:rPr>
            <a:t>Serán efectuados por  profesores especializados</a:t>
          </a:r>
          <a:endParaRPr lang="es-ES_tradnl" sz="1100" kern="1200" dirty="0"/>
        </a:p>
      </dsp:txBody>
      <dsp:txXfrm>
        <a:off x="5627981" y="1209559"/>
        <a:ext cx="1555865" cy="1931993"/>
      </dsp:txXfrm>
    </dsp:sp>
    <dsp:sp modelId="{2BCD233A-920E-7C4E-8E88-67FDA6C8DFF6}">
      <dsp:nvSpPr>
        <dsp:cNvPr id="0" name=""/>
        <dsp:cNvSpPr/>
      </dsp:nvSpPr>
      <dsp:spPr>
        <a:xfrm>
          <a:off x="7748712" y="127880"/>
          <a:ext cx="2065844" cy="1032922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481415"/>
            <a:satOff val="10166"/>
            <a:lumOff val="270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kern="1200" dirty="0" smtClean="0">
              <a:latin typeface="Verdana" charset="0"/>
              <a:ea typeface="Verdana" charset="0"/>
              <a:cs typeface="Verdana" charset="0"/>
            </a:rPr>
            <a:t>Taller de Alimentación Saludable</a:t>
          </a:r>
          <a:endParaRPr lang="es-ES_tradnl" sz="1200" kern="1200" dirty="0">
            <a:latin typeface="Verdana" charset="0"/>
            <a:ea typeface="Verdana" charset="0"/>
            <a:cs typeface="Verdana" charset="0"/>
          </a:endParaRPr>
        </a:p>
      </dsp:txBody>
      <dsp:txXfrm>
        <a:off x="7778965" y="158133"/>
        <a:ext cx="2005338" cy="972416"/>
      </dsp:txXfrm>
    </dsp:sp>
    <dsp:sp modelId="{F6EF05A2-262D-4A21-A8AE-15F4FA5BCE2B}">
      <dsp:nvSpPr>
        <dsp:cNvPr id="0" name=""/>
        <dsp:cNvSpPr/>
      </dsp:nvSpPr>
      <dsp:spPr>
        <a:xfrm>
          <a:off x="7955296" y="1160802"/>
          <a:ext cx="206584" cy="8845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4599"/>
              </a:lnTo>
              <a:lnTo>
                <a:pt x="206584" y="884599"/>
              </a:lnTo>
            </a:path>
          </a:pathLst>
        </a:custGeom>
        <a:noFill/>
        <a:ln w="127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9B644F-99F2-4B3E-B9E8-AB525FADB123}">
      <dsp:nvSpPr>
        <dsp:cNvPr id="0" name=""/>
        <dsp:cNvSpPr/>
      </dsp:nvSpPr>
      <dsp:spPr>
        <a:xfrm>
          <a:off x="8161881" y="1419033"/>
          <a:ext cx="1652675" cy="12527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-481415"/>
              <a:satOff val="10166"/>
              <a:lumOff val="270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>
              <a:latin typeface="Verdana" panose="020B0604030504040204" pitchFamily="34" charset="0"/>
              <a:ea typeface="Verdana" panose="020B0604030504040204" pitchFamily="34" charset="0"/>
            </a:rPr>
            <a:t>Se efecutarán clases de cocina en linea y charlas nutricionales</a:t>
          </a:r>
          <a:endParaRPr lang="es-CL" sz="11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>
        <a:off x="8198572" y="1455724"/>
        <a:ext cx="1579293" cy="11793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164DC-853D-E24F-A099-D6D0322C2E73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66CE40-074D-8F4A-B386-C3F4BAAE3B9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05707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586F5-A45B-8C4A-8747-0E34CB3ED1F7}" type="slidenum">
              <a:rPr lang="es-CL" smtClean="0"/>
              <a:pPr/>
              <a:t>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400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586F5-A45B-8C4A-8747-0E34CB3ED1F7}" type="slidenum">
              <a:rPr lang="es-CL" smtClean="0"/>
              <a:pPr/>
              <a:t>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66151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39B0C364-93A0-3541-A2C2-1DF699A061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27F6FB89-04EE-254C-9401-90ADB2B07A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8709B5DC-F4B4-854E-9A8B-DFBA4133B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65E3C460-FF9C-5548-8584-93601C4D8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E77954A-6EBA-AF41-A1DE-66ECB25CA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51374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46CF4CB-A1EC-0D49-AE5A-4F46E27FC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517DAB6A-F0D0-2B48-8605-C6D740F81C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7E1B8FE-73C3-2D4B-96F2-1B7152502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E03F7762-E72E-D14F-85D6-85D1ACBA3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5B38F42F-BBFF-1D45-B528-843E41D76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50867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7366ED01-7328-DF44-AE47-A88B5ABEA6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291EFA8F-37ED-5947-9CCB-D0C7A0461B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69434C6F-0577-3F49-9B95-ED8D0FAC2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DA0C7DC5-8DE2-F342-8DFD-B78022C84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609DEF7E-3679-0844-AF17-5A984FABD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65163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922DCAF9-4C70-3148-B650-9EA3D202F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5F6EB531-636D-7A49-BBE7-5373F81E5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8DFAE917-BD39-5F43-A786-17CFF0CE9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E223CF74-B6F4-E240-8829-DEBC380C4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379852D6-0459-6345-AD50-B2F6B7C62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4669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A426660-27F0-A84D-B2C8-60BF188DC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078B6C24-46AF-5145-8828-7172C8904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AC8DD415-5FDE-9B44-BCBD-D5489663A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78365CF-1655-9C4C-85EF-0A125B03F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85C3497A-C566-3949-B6D3-1F3DB328B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27786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BDC933-926D-6044-862C-2B204502C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977CB39C-B5BA-984D-9B71-0512025BD3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16FBBFC-2ED1-BB46-9E53-03C601384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2CC81B80-160C-DB46-B833-DECEAEAEE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69A64F5E-0ADD-D948-826E-1D27A82AE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DB8053A-B51B-FE4E-BC31-3C251B5E2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36704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DC25815-6531-8B4C-8768-6399EBD51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E93F6853-B8FA-304A-9444-ADE5D2DA8A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FE49F892-E0D1-C44C-8384-732140DE0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C091D97-F30E-DB47-B0BD-D54AFBA3DA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BA82DEF3-27F8-4246-B8E4-482242E56E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01936B82-85E5-0444-8B2D-5C3C31A7D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2673AAE8-3770-0F41-8F61-342B5399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D33A2750-990F-9340-B794-B6F23BF90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22974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5D1D48D-3B27-9A44-B015-6BE0B117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2A001716-223B-4241-BAA0-DA472AD32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7630E339-35FA-194F-A021-2C3222D82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C34AC88B-7B1F-A444-A8DA-51BE9A7E5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9356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03C1C36A-6161-674E-A191-F86FCAD3D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9A886D5-C0E4-B447-8624-B5259329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F4A0152B-821C-974B-85C5-893C91A2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87566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5A9444-5A97-A040-9076-5C3291EDA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DDABA22D-DDB6-CE4D-BAA5-86DF63623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73B938F3-295C-A04A-A303-54C20C562F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38240808-4D74-034C-BC77-C6BBAF600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A7FF00AE-3A1B-5A4B-8A63-18B975EDC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BF0AD2B4-512C-4D4F-A4DF-01E31CAA3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3243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00F01F9-CB17-FB4C-8C01-7C006F683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A0E40B96-C19F-E14B-B211-B72459A1AC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DE7AA7CA-4FA1-124B-A2C9-66B682EB08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CA527143-BF7B-E748-8BAF-E3F3E8D1F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77979A2-C1AF-0B45-A808-6B663043F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BC76414-8BF5-494B-99CD-5297E5AA1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6650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B88B5FAE-673A-8041-B1C1-015186E41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773F7C0D-15F5-6542-8053-5A0547453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BFF3E3D3-7229-874E-85B0-50D6ECDA6E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E4E7C-7CC2-CF4F-A1AA-CAA8F7033CD8}" type="datetimeFigureOut">
              <a:rPr lang="es-ES_tradnl" smtClean="0"/>
              <a:t>09/07/2020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69E2372E-7F01-0946-BFB7-182727B100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1888B711-89A7-F847-B565-46AE037DF2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4BA36-8726-2549-80AF-E4F887B1CDA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92553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="" xmlns:a16="http://schemas.microsoft.com/office/drawing/2014/main" id="{2103C6D4-8A61-764B-A0AA-3A084138D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90165"/>
            <a:ext cx="9144000" cy="1519798"/>
          </a:xfrm>
        </p:spPr>
        <p:txBody>
          <a:bodyPr>
            <a:normAutofit/>
          </a:bodyPr>
          <a:lstStyle/>
          <a:p>
            <a:r>
              <a:rPr lang="es-ES_tradnl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MODELO GESTIÓN DE PERSONAS </a:t>
            </a:r>
            <a:r>
              <a:rPr lang="mr-IN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–</a:t>
            </a:r>
            <a:r>
              <a:rPr lang="es-ES_tradnl" sz="4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COVID 19</a:t>
            </a:r>
            <a:endParaRPr lang="es-ES_tradnl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="" xmlns:a16="http://schemas.microsoft.com/office/drawing/2014/main" id="{652636FE-05A4-2243-8D40-414173A3E2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92402"/>
            <a:ext cx="9144000" cy="1365397"/>
          </a:xfrm>
        </p:spPr>
        <p:txBody>
          <a:bodyPr anchor="ctr">
            <a:normAutofit/>
          </a:bodyPr>
          <a:lstStyle/>
          <a:p>
            <a:r>
              <a:rPr lang="es-ES_tradnl" sz="2000" dirty="0">
                <a:latin typeface="Verdana" panose="020B0604030504040204" pitchFamily="34" charset="0"/>
                <a:ea typeface="Verdana" panose="020B0604030504040204" pitchFamily="34" charset="0"/>
              </a:rPr>
              <a:t>Subsecretaría del Deporte</a:t>
            </a:r>
          </a:p>
          <a:p>
            <a:r>
              <a:rPr lang="es-ES_tradnl" sz="2000" dirty="0">
                <a:latin typeface="Verdana" panose="020B0604030504040204" pitchFamily="34" charset="0"/>
                <a:ea typeface="Verdana" panose="020B0604030504040204" pitchFamily="34" charset="0"/>
              </a:rPr>
              <a:t>Unidad de Gestión y Desarrollo de las Personas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="" xmlns:a16="http://schemas.microsoft.com/office/drawing/2014/main" id="{16B8DDB0-AA2F-3A49-9E56-7E17337FE1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923" y="190499"/>
            <a:ext cx="1565610" cy="1417226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="" xmlns:a16="http://schemas.microsoft.com/office/drawing/2014/main" id="{24D35AD5-4EEB-784C-9FE2-98C951FFBD1E}"/>
              </a:ext>
            </a:extLst>
          </p:cNvPr>
          <p:cNvSpPr/>
          <p:nvPr/>
        </p:nvSpPr>
        <p:spPr>
          <a:xfrm>
            <a:off x="3422708" y="6761527"/>
            <a:ext cx="8769292" cy="96474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Rectángulo 7">
            <a:extLst>
              <a:ext uri="{FF2B5EF4-FFF2-40B4-BE49-F238E27FC236}">
                <a16:creationId xmlns="" xmlns:a16="http://schemas.microsoft.com/office/drawing/2014/main" id="{E98F4305-F6E6-FB45-80A7-0A03B277B1FC}"/>
              </a:ext>
            </a:extLst>
          </p:cNvPr>
          <p:cNvSpPr/>
          <p:nvPr/>
        </p:nvSpPr>
        <p:spPr>
          <a:xfrm>
            <a:off x="0" y="6761526"/>
            <a:ext cx="3422708" cy="964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128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CAAEC70F-FB75-C24B-91F3-D2221B787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2319" y="1917265"/>
            <a:ext cx="5880847" cy="38474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Modelo de Trabajo</a:t>
            </a:r>
          </a:p>
          <a:p>
            <a:pPr marL="0" indent="0">
              <a:buNone/>
            </a:pPr>
            <a:endParaRPr lang="es-ES_tradnl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es-ES_tradnl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La Unidad de Gestión y Desarrollo de Personas busca implementar un grupo de acciones que tienen como objetivo entregar herramientas a los/las Funcionarias/os para enfrentar de la mejor forma posible esta emergencia sanitaria.</a:t>
            </a:r>
          </a:p>
          <a:p>
            <a:pPr marL="0" indent="0" algn="just">
              <a:buNone/>
            </a:pPr>
            <a:endParaRPr lang="es-ES_tradnl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es-ES_tradnl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Este modelo se basa en tres pilares: Capacitación, autocuidado emocional y apoyo al trabajo distancia con enfoque de género.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7568646D-0F86-4745-BFC0-48937FB6E594}"/>
              </a:ext>
            </a:extLst>
          </p:cNvPr>
          <p:cNvSpPr/>
          <p:nvPr/>
        </p:nvSpPr>
        <p:spPr>
          <a:xfrm>
            <a:off x="3422708" y="6761527"/>
            <a:ext cx="8769292" cy="96474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40642783-FD65-9848-8076-2DAB0AC52A7C}"/>
              </a:ext>
            </a:extLst>
          </p:cNvPr>
          <p:cNvSpPr/>
          <p:nvPr/>
        </p:nvSpPr>
        <p:spPr>
          <a:xfrm>
            <a:off x="0" y="6761526"/>
            <a:ext cx="3422708" cy="964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61399DDC-B468-264B-825F-8F848967F3EF}"/>
              </a:ext>
            </a:extLst>
          </p:cNvPr>
          <p:cNvSpPr/>
          <p:nvPr/>
        </p:nvSpPr>
        <p:spPr>
          <a:xfrm>
            <a:off x="0" y="106758"/>
            <a:ext cx="9737388" cy="544573"/>
          </a:xfrm>
          <a:prstGeom prst="rect">
            <a:avLst/>
          </a:prstGeom>
          <a:gradFill flip="none" rotWithShape="1">
            <a:gsLst>
              <a:gs pos="21000">
                <a:schemeClr val="accent1">
                  <a:lumMod val="0"/>
                  <a:lumOff val="100000"/>
                </a:schemeClr>
              </a:gs>
              <a:gs pos="60000">
                <a:schemeClr val="tx2">
                  <a:lumMod val="75000"/>
                </a:schemeClr>
              </a:gs>
              <a:gs pos="100000">
                <a:schemeClr val="accent1">
                  <a:lumMod val="10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Modelo de Trabajo</a:t>
            </a:r>
            <a:endParaRPr lang="es-C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="" xmlns:a16="http://schemas.microsoft.com/office/drawing/2014/main" id="{C5BD16CD-3B06-2046-833B-6B3F38A191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735" y="104970"/>
            <a:ext cx="619062" cy="546361"/>
          </a:xfrm>
          <a:prstGeom prst="rect">
            <a:avLst/>
          </a:prstGeom>
        </p:spPr>
      </p:pic>
      <p:pic>
        <p:nvPicPr>
          <p:cNvPr id="8" name="ClipArt Placeholder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28" r="64485"/>
          <a:stretch/>
        </p:blipFill>
        <p:spPr>
          <a:xfrm>
            <a:off x="251790" y="699569"/>
            <a:ext cx="4227443" cy="5913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66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0742728E-0217-BA4F-BFBF-EF71103722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45" y="165700"/>
            <a:ext cx="1616412" cy="1426585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042400" y="1"/>
            <a:ext cx="7257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/>
          </a:p>
        </p:txBody>
      </p:sp>
      <p:sp>
        <p:nvSpPr>
          <p:cNvPr id="27" name="Rectángulo 26"/>
          <p:cNvSpPr/>
          <p:nvPr/>
        </p:nvSpPr>
        <p:spPr>
          <a:xfrm>
            <a:off x="2167997" y="1698302"/>
            <a:ext cx="60959" cy="3207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/>
          </a:p>
        </p:txBody>
      </p:sp>
      <p:sp>
        <p:nvSpPr>
          <p:cNvPr id="28" name="Title 3"/>
          <p:cNvSpPr txBox="1">
            <a:spLocks/>
          </p:cNvSpPr>
          <p:nvPr/>
        </p:nvSpPr>
        <p:spPr>
          <a:xfrm>
            <a:off x="2943198" y="1219201"/>
            <a:ext cx="5354481" cy="44262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/>
            <a:r>
              <a:rPr lang="es-ES_tradnl" sz="2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ANTECEDENTES GENERALES</a:t>
            </a:r>
          </a:p>
          <a:p>
            <a:pPr algn="l"/>
            <a:endParaRPr lang="es-ES_tradnl" sz="29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endParaRPr lang="es-ES_tradnl" sz="29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es-ES_tradnl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Caracterización de la dotación (edad, sexo, hijos/as).</a:t>
            </a:r>
          </a:p>
          <a:p>
            <a:pPr algn="l"/>
            <a:endParaRPr lang="es-ES_tradnl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es-ES_tradnl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Personal con trabajo remoto</a:t>
            </a:r>
          </a:p>
          <a:p>
            <a:pPr algn="l"/>
            <a:endParaRPr lang="es-ES_tradnl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es-ES_tradnl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Condiciones de Riesgo del Personal frente a la pandemia</a:t>
            </a:r>
          </a:p>
          <a:p>
            <a:pPr algn="l"/>
            <a:endParaRPr lang="es-ES_tradnl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es-ES_tradnl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Resultados ISTAS 21</a:t>
            </a:r>
          </a:p>
          <a:p>
            <a:pPr algn="l"/>
            <a:endParaRPr lang="es-ES_tradnl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r>
              <a:rPr lang="es-ES_tradnl" sz="24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Diagnóstico del equipo de Gestión de Personas.</a:t>
            </a:r>
          </a:p>
          <a:p>
            <a:pPr algn="l"/>
            <a:endParaRPr lang="es-ES_tradnl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endParaRPr lang="es-ES_tradnl" sz="24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l"/>
            <a:endParaRPr lang="es-ES_tradnl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95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800EC049-CDD0-874E-8A85-8DD2DD3ABF1A}"/>
              </a:ext>
            </a:extLst>
          </p:cNvPr>
          <p:cNvSpPr/>
          <p:nvPr/>
        </p:nvSpPr>
        <p:spPr>
          <a:xfrm>
            <a:off x="3422708" y="6761527"/>
            <a:ext cx="8769292" cy="96474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D8A23D9B-A4D5-1C4E-90AA-2ACA6794ECB2}"/>
              </a:ext>
            </a:extLst>
          </p:cNvPr>
          <p:cNvSpPr/>
          <p:nvPr/>
        </p:nvSpPr>
        <p:spPr>
          <a:xfrm>
            <a:off x="0" y="6761526"/>
            <a:ext cx="3422708" cy="964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C5BD16CD-3B06-2046-833B-6B3F38A191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735" y="104970"/>
            <a:ext cx="619062" cy="546361"/>
          </a:xfrm>
          <a:prstGeom prst="rect">
            <a:avLst/>
          </a:prstGeom>
        </p:spPr>
      </p:pic>
      <p:sp>
        <p:nvSpPr>
          <p:cNvPr id="20" name="Rectángulo 19">
            <a:extLst>
              <a:ext uri="{FF2B5EF4-FFF2-40B4-BE49-F238E27FC236}">
                <a16:creationId xmlns="" xmlns:a16="http://schemas.microsoft.com/office/drawing/2014/main" id="{61399DDC-B468-264B-825F-8F848967F3EF}"/>
              </a:ext>
            </a:extLst>
          </p:cNvPr>
          <p:cNvSpPr/>
          <p:nvPr/>
        </p:nvSpPr>
        <p:spPr>
          <a:xfrm>
            <a:off x="0" y="206766"/>
            <a:ext cx="9737388" cy="544573"/>
          </a:xfrm>
          <a:prstGeom prst="rect">
            <a:avLst/>
          </a:prstGeom>
          <a:gradFill flip="none" rotWithShape="1">
            <a:gsLst>
              <a:gs pos="21000">
                <a:schemeClr val="accent1">
                  <a:lumMod val="0"/>
                  <a:lumOff val="100000"/>
                </a:schemeClr>
              </a:gs>
              <a:gs pos="60000">
                <a:schemeClr val="tx2">
                  <a:lumMod val="75000"/>
                </a:schemeClr>
              </a:gs>
              <a:gs pos="100000">
                <a:schemeClr val="accent1">
                  <a:lumMod val="10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ACTIVIDADES</a:t>
            </a:r>
            <a:endParaRPr lang="es-C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222723709"/>
              </p:ext>
            </p:extLst>
          </p:nvPr>
        </p:nvGraphicFramePr>
        <p:xfrm>
          <a:off x="1139687" y="1895061"/>
          <a:ext cx="9415614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ítulo 1">
            <a:extLst>
              <a:ext uri="{FF2B5EF4-FFF2-40B4-BE49-F238E27FC236}">
                <a16:creationId xmlns="" xmlns:a16="http://schemas.microsoft.com/office/drawing/2014/main" id="{D23B3E20-6E17-D047-A578-6FE6BE581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832" y="1006756"/>
            <a:ext cx="9533965" cy="532879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s-ES_tradnl" sz="3200" b="1" smtClean="0">
                <a:solidFill>
                  <a:srgbClr val="CC7D2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AUTOCUIDADO</a:t>
            </a:r>
            <a:endParaRPr lang="es-ES_tradnl" sz="3200" b="1" dirty="0">
              <a:solidFill>
                <a:srgbClr val="CC7D28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43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800EC049-CDD0-874E-8A85-8DD2DD3ABF1A}"/>
              </a:ext>
            </a:extLst>
          </p:cNvPr>
          <p:cNvSpPr/>
          <p:nvPr/>
        </p:nvSpPr>
        <p:spPr>
          <a:xfrm>
            <a:off x="3422708" y="6761527"/>
            <a:ext cx="8769292" cy="96474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D8A23D9B-A4D5-1C4E-90AA-2ACA6794ECB2}"/>
              </a:ext>
            </a:extLst>
          </p:cNvPr>
          <p:cNvSpPr/>
          <p:nvPr/>
        </p:nvSpPr>
        <p:spPr>
          <a:xfrm>
            <a:off x="0" y="6761526"/>
            <a:ext cx="3422708" cy="964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C5BD16CD-3B06-2046-833B-6B3F38A191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735" y="104970"/>
            <a:ext cx="619062" cy="546361"/>
          </a:xfrm>
          <a:prstGeom prst="rect">
            <a:avLst/>
          </a:prstGeom>
        </p:spPr>
      </p:pic>
      <p:sp>
        <p:nvSpPr>
          <p:cNvPr id="20" name="Rectángulo 19">
            <a:extLst>
              <a:ext uri="{FF2B5EF4-FFF2-40B4-BE49-F238E27FC236}">
                <a16:creationId xmlns="" xmlns:a16="http://schemas.microsoft.com/office/drawing/2014/main" id="{61399DDC-B468-264B-825F-8F848967F3EF}"/>
              </a:ext>
            </a:extLst>
          </p:cNvPr>
          <p:cNvSpPr/>
          <p:nvPr/>
        </p:nvSpPr>
        <p:spPr>
          <a:xfrm>
            <a:off x="0" y="379044"/>
            <a:ext cx="9737388" cy="544573"/>
          </a:xfrm>
          <a:prstGeom prst="rect">
            <a:avLst/>
          </a:prstGeom>
          <a:gradFill flip="none" rotWithShape="1">
            <a:gsLst>
              <a:gs pos="21000">
                <a:schemeClr val="accent1">
                  <a:lumMod val="0"/>
                  <a:lumOff val="100000"/>
                </a:schemeClr>
              </a:gs>
              <a:gs pos="60000">
                <a:schemeClr val="tx2">
                  <a:lumMod val="75000"/>
                </a:schemeClr>
              </a:gs>
              <a:gs pos="100000">
                <a:schemeClr val="accent1">
                  <a:lumMod val="10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ACTIVIDADES</a:t>
            </a:r>
            <a:endParaRPr lang="es-C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1768730231"/>
              </p:ext>
            </p:extLst>
          </p:nvPr>
        </p:nvGraphicFramePr>
        <p:xfrm>
          <a:off x="1152940" y="2054087"/>
          <a:ext cx="9415614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ítulo 1">
            <a:extLst>
              <a:ext uri="{FF2B5EF4-FFF2-40B4-BE49-F238E27FC236}">
                <a16:creationId xmlns="" xmlns:a16="http://schemas.microsoft.com/office/drawing/2014/main" id="{D23B3E20-6E17-D047-A578-6FE6BE581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764" y="1222412"/>
            <a:ext cx="9533965" cy="532879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s-ES_tradnl" sz="3200" b="1" smtClean="0">
                <a:solidFill>
                  <a:srgbClr val="CC7D2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AUTOCUIDADO</a:t>
            </a:r>
            <a:endParaRPr lang="es-ES_tradnl" sz="3200" b="1" dirty="0">
              <a:solidFill>
                <a:srgbClr val="CC7D28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7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23B3E20-6E17-D047-A578-6FE6BE581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832" y="956651"/>
            <a:ext cx="9533965" cy="532879"/>
          </a:xfr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>
            <a:normAutofit fontScale="90000"/>
          </a:bodyPr>
          <a:lstStyle/>
          <a:p>
            <a:r>
              <a:rPr lang="es-ES_tradnl" sz="3200" b="1" dirty="0" smtClean="0">
                <a:solidFill>
                  <a:srgbClr val="CC7D28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METODOLOGÍA - ACCIONES AUTOCUIDADO</a:t>
            </a:r>
            <a:endParaRPr lang="es-ES_tradnl" sz="3200" b="1" dirty="0">
              <a:solidFill>
                <a:srgbClr val="CC7D28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="" xmlns:a16="http://schemas.microsoft.com/office/drawing/2014/main" id="{8A07C359-7719-934E-BAE8-294BFF0D3410}"/>
              </a:ext>
            </a:extLst>
          </p:cNvPr>
          <p:cNvSpPr/>
          <p:nvPr/>
        </p:nvSpPr>
        <p:spPr>
          <a:xfrm>
            <a:off x="3422708" y="6761527"/>
            <a:ext cx="8769292" cy="96474"/>
          </a:xfrm>
          <a:prstGeom prst="rect">
            <a:avLst/>
          </a:pr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Rectángulo 4">
            <a:extLst>
              <a:ext uri="{FF2B5EF4-FFF2-40B4-BE49-F238E27FC236}">
                <a16:creationId xmlns="" xmlns:a16="http://schemas.microsoft.com/office/drawing/2014/main" id="{E5BA5E54-DDE7-5E49-86D0-8F447836CFA5}"/>
              </a:ext>
            </a:extLst>
          </p:cNvPr>
          <p:cNvSpPr/>
          <p:nvPr/>
        </p:nvSpPr>
        <p:spPr>
          <a:xfrm>
            <a:off x="0" y="6761526"/>
            <a:ext cx="3422708" cy="9647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257834185"/>
              </p:ext>
            </p:extLst>
          </p:nvPr>
        </p:nvGraphicFramePr>
        <p:xfrm>
          <a:off x="994832" y="1633330"/>
          <a:ext cx="9816354" cy="3954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Rectángulo 12">
            <a:extLst>
              <a:ext uri="{FF2B5EF4-FFF2-40B4-BE49-F238E27FC236}">
                <a16:creationId xmlns="" xmlns:a16="http://schemas.microsoft.com/office/drawing/2014/main" id="{61399DDC-B468-264B-825F-8F848967F3EF}"/>
              </a:ext>
            </a:extLst>
          </p:cNvPr>
          <p:cNvSpPr/>
          <p:nvPr/>
        </p:nvSpPr>
        <p:spPr>
          <a:xfrm>
            <a:off x="0" y="106758"/>
            <a:ext cx="9737388" cy="544573"/>
          </a:xfrm>
          <a:prstGeom prst="rect">
            <a:avLst/>
          </a:prstGeom>
          <a:gradFill flip="none" rotWithShape="1">
            <a:gsLst>
              <a:gs pos="21000">
                <a:schemeClr val="accent1">
                  <a:lumMod val="0"/>
                  <a:lumOff val="100000"/>
                </a:schemeClr>
              </a:gs>
              <a:gs pos="60000">
                <a:schemeClr val="tx2">
                  <a:lumMod val="75000"/>
                </a:schemeClr>
              </a:gs>
              <a:gs pos="100000">
                <a:schemeClr val="accent1">
                  <a:lumMod val="10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C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ACTIVIDADES</a:t>
            </a:r>
            <a:endParaRPr lang="es-CL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="" xmlns:a16="http://schemas.microsoft.com/office/drawing/2014/main" id="{C5BD16CD-3B06-2046-833B-6B3F38A191E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9735" y="104970"/>
            <a:ext cx="619062" cy="546361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795130" y="5588037"/>
            <a:ext cx="109860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uadroTexto 8"/>
          <p:cNvSpPr txBox="1"/>
          <p:nvPr/>
        </p:nvSpPr>
        <p:spPr>
          <a:xfrm>
            <a:off x="1391478" y="5936974"/>
            <a:ext cx="9419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/>
              <a:t>Uso de plataformas para el desarrollo de los diferentes cursos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0713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0742728E-0217-BA4F-BFBF-EF71103722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45" y="165700"/>
            <a:ext cx="1616412" cy="1426585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042400" y="1"/>
            <a:ext cx="72571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/>
          </a:p>
        </p:txBody>
      </p:sp>
      <p:sp>
        <p:nvSpPr>
          <p:cNvPr id="27" name="Rectángulo 26"/>
          <p:cNvSpPr/>
          <p:nvPr/>
        </p:nvSpPr>
        <p:spPr>
          <a:xfrm>
            <a:off x="2763887" y="1592285"/>
            <a:ext cx="60959" cy="32076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sz="2400"/>
          </a:p>
        </p:txBody>
      </p:sp>
      <p:sp>
        <p:nvSpPr>
          <p:cNvPr id="28" name="Title 3"/>
          <p:cNvSpPr txBox="1">
            <a:spLocks/>
          </p:cNvSpPr>
          <p:nvPr/>
        </p:nvSpPr>
        <p:spPr>
          <a:xfrm>
            <a:off x="3181737" y="2485266"/>
            <a:ext cx="5354481" cy="14216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algn="l"/>
            <a:r>
              <a:rPr lang="es-ES_tradnl" sz="2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MUCHAS GRACIAS</a:t>
            </a:r>
            <a:endParaRPr lang="es-ES_tradnl" sz="2400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511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7388</TotalTime>
  <Words>401</Words>
  <Application>Microsoft Office PowerPoint</Application>
  <PresentationFormat>Personalizado</PresentationFormat>
  <Paragraphs>50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MODELO GESTIÓN DE PERSONAS – COVID 19</vt:lpstr>
      <vt:lpstr>Presentación de PowerPoint</vt:lpstr>
      <vt:lpstr>Presentación de PowerPoint</vt:lpstr>
      <vt:lpstr>AUTOCUIDADO</vt:lpstr>
      <vt:lpstr>AUTOCUIDADO</vt:lpstr>
      <vt:lpstr>METODOLOGÍA - ACCIONES AUTOCUIDADO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Capacitación de género</dc:title>
  <dc:creator>Catalina Andrea Gonzalez Fernandez</dc:creator>
  <cp:lastModifiedBy>pablo</cp:lastModifiedBy>
  <cp:revision>77</cp:revision>
  <dcterms:created xsi:type="dcterms:W3CDTF">2020-04-08T13:46:06Z</dcterms:created>
  <dcterms:modified xsi:type="dcterms:W3CDTF">2020-07-09T23:50:36Z</dcterms:modified>
</cp:coreProperties>
</file>