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854" r:id="rId4"/>
    <p:sldId id="867" r:id="rId5"/>
    <p:sldId id="868" r:id="rId6"/>
    <p:sldId id="869" r:id="rId7"/>
    <p:sldId id="856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3DE8F5A-0D3B-F448-9020-9E2D38FB7BD0}">
          <p14:sldIdLst>
            <p14:sldId id="256"/>
            <p14:sldId id="273"/>
            <p14:sldId id="854"/>
            <p14:sldId id="867"/>
            <p14:sldId id="868"/>
            <p14:sldId id="869"/>
            <p14:sldId id="856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8"/>
    <p:restoredTop sz="95424"/>
  </p:normalViewPr>
  <p:slideViewPr>
    <p:cSldViewPr snapToGrid="0" snapToObjects="1">
      <p:cViewPr>
        <p:scale>
          <a:sx n="77" d="100"/>
          <a:sy n="77" d="100"/>
        </p:scale>
        <p:origin x="-22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806BC1-51A2-4F48-A425-B5CEC71C1280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E1D156E-0192-914E-A35E-DF1F2D5856F3}">
      <dgm:prSet phldrT="[Texto]" custT="1"/>
      <dgm:spPr/>
      <dgm:t>
        <a:bodyPr/>
        <a:lstStyle/>
        <a:p>
          <a:pPr algn="l"/>
          <a:r>
            <a:rPr lang="es-ES_tradnl" sz="3000" dirty="0" smtClean="0"/>
            <a:t>Cursos online transversales </a:t>
          </a:r>
          <a:endParaRPr lang="es-ES_tradnl" sz="3000" dirty="0"/>
        </a:p>
      </dgm:t>
    </dgm:pt>
    <dgm:pt modelId="{FC6CDBB9-B354-F640-9911-BE70CA7E1882}" type="parTrans" cxnId="{D9106E01-7D70-7A4B-8092-90E63273034C}">
      <dgm:prSet/>
      <dgm:spPr/>
      <dgm:t>
        <a:bodyPr/>
        <a:lstStyle/>
        <a:p>
          <a:endParaRPr lang="es-ES_tradnl"/>
        </a:p>
      </dgm:t>
    </dgm:pt>
    <dgm:pt modelId="{D99FE4A6-F091-434A-AD4E-B21F510C2E1B}" type="sibTrans" cxnId="{D9106E01-7D70-7A4B-8092-90E63273034C}">
      <dgm:prSet/>
      <dgm:spPr/>
      <dgm:t>
        <a:bodyPr/>
        <a:lstStyle/>
        <a:p>
          <a:endParaRPr lang="es-ES_tradnl"/>
        </a:p>
      </dgm:t>
    </dgm:pt>
    <dgm:pt modelId="{476CCFFA-EA3C-C745-952D-228606587C85}">
      <dgm:prSet phldrT="[Texto]" custT="1"/>
      <dgm:spPr/>
      <dgm:t>
        <a:bodyPr/>
        <a:lstStyle/>
        <a:p>
          <a:pPr algn="just"/>
          <a:r>
            <a:rPr lang="es-ES" sz="2000" b="0" dirty="0" smtClean="0">
              <a:solidFill>
                <a:srgbClr val="002060"/>
              </a:solidFill>
            </a:rPr>
            <a:t>Se contrataron cursos online con alcance transversal para todo el personal de la Subsecretaría, que abordarán temáticas útiles  en este contexto: Administración del Tiempo y presentaciones y reuniones efectivas.</a:t>
          </a:r>
          <a:endParaRPr lang="es-ES_tradnl" sz="2000" dirty="0">
            <a:solidFill>
              <a:srgbClr val="002060"/>
            </a:solidFill>
          </a:endParaRPr>
        </a:p>
      </dgm:t>
    </dgm:pt>
    <dgm:pt modelId="{4A2E671B-7E14-1845-B3DF-25A19D2103AF}" type="parTrans" cxnId="{57DA0A44-A1FB-D443-ABEB-A5F637994100}">
      <dgm:prSet/>
      <dgm:spPr/>
      <dgm:t>
        <a:bodyPr/>
        <a:lstStyle/>
        <a:p>
          <a:endParaRPr lang="es-ES_tradnl"/>
        </a:p>
      </dgm:t>
    </dgm:pt>
    <dgm:pt modelId="{8D17B3FB-3C0A-C844-B8EC-A33B88CC1BA9}" type="sibTrans" cxnId="{57DA0A44-A1FB-D443-ABEB-A5F637994100}">
      <dgm:prSet/>
      <dgm:spPr/>
      <dgm:t>
        <a:bodyPr/>
        <a:lstStyle/>
        <a:p>
          <a:endParaRPr lang="es-ES_tradnl"/>
        </a:p>
      </dgm:t>
    </dgm:pt>
    <dgm:pt modelId="{DD23C75D-4493-A94A-B558-0C22B5280922}">
      <dgm:prSet phldrT="[Texto]" custT="1"/>
      <dgm:spPr/>
      <dgm:t>
        <a:bodyPr/>
        <a:lstStyle/>
        <a:p>
          <a:r>
            <a:rPr lang="es-ES_tradnl" sz="3000" dirty="0" smtClean="0"/>
            <a:t>Cursos online-focalizados</a:t>
          </a:r>
          <a:endParaRPr lang="es-ES_tradnl" sz="3000" dirty="0"/>
        </a:p>
      </dgm:t>
    </dgm:pt>
    <dgm:pt modelId="{8F2F3F73-A632-1141-A0D3-254913691C31}" type="parTrans" cxnId="{666F36F5-053E-BF47-A25C-6ECE0155D64D}">
      <dgm:prSet/>
      <dgm:spPr/>
      <dgm:t>
        <a:bodyPr/>
        <a:lstStyle/>
        <a:p>
          <a:endParaRPr lang="es-ES_tradnl"/>
        </a:p>
      </dgm:t>
    </dgm:pt>
    <dgm:pt modelId="{98F1FDC0-A255-7343-8C1C-56E269538232}" type="sibTrans" cxnId="{666F36F5-053E-BF47-A25C-6ECE0155D64D}">
      <dgm:prSet/>
      <dgm:spPr/>
      <dgm:t>
        <a:bodyPr/>
        <a:lstStyle/>
        <a:p>
          <a:endParaRPr lang="es-ES_tradnl"/>
        </a:p>
      </dgm:t>
    </dgm:pt>
    <dgm:pt modelId="{314C0B5F-A4AF-2141-9995-F856EE5231F1}">
      <dgm:prSet phldrT="[Texto]" custT="1"/>
      <dgm:spPr/>
      <dgm:t>
        <a:bodyPr/>
        <a:lstStyle/>
        <a:p>
          <a:pPr algn="just"/>
          <a:r>
            <a:rPr lang="es-ES" sz="2000" dirty="0" smtClean="0">
              <a:solidFill>
                <a:srgbClr val="002060"/>
              </a:solidFill>
            </a:rPr>
            <a:t>Considerando la situación Remuneracional y compromisos financieros,  se contrató un curso virtual de psicoeducación financiera. Busca e</a:t>
          </a:r>
          <a:r>
            <a:rPr lang="es-CL" sz="2000" dirty="0" smtClean="0">
              <a:solidFill>
                <a:srgbClr val="002060"/>
              </a:solidFill>
            </a:rPr>
            <a:t>ntregar herramientas a los funcionarios/as para manejar sus finanzas y tomar decisiones en este sentido</a:t>
          </a:r>
          <a:r>
            <a:rPr lang="es-CL" sz="2000" dirty="0" smtClean="0"/>
            <a:t>.</a:t>
          </a:r>
          <a:endParaRPr lang="es-ES_tradnl" sz="2000" dirty="0">
            <a:solidFill>
              <a:srgbClr val="002060"/>
            </a:solidFill>
          </a:endParaRPr>
        </a:p>
      </dgm:t>
    </dgm:pt>
    <dgm:pt modelId="{72884A21-1F34-2845-B25E-6EACF38FFEA4}" type="parTrans" cxnId="{8785C6C9-6971-9647-9A42-4808CF1FA563}">
      <dgm:prSet/>
      <dgm:spPr/>
      <dgm:t>
        <a:bodyPr/>
        <a:lstStyle/>
        <a:p>
          <a:endParaRPr lang="es-ES_tradnl"/>
        </a:p>
      </dgm:t>
    </dgm:pt>
    <dgm:pt modelId="{4F2A42B0-2E50-FD4F-93DC-61CE02675726}" type="sibTrans" cxnId="{8785C6C9-6971-9647-9A42-4808CF1FA563}">
      <dgm:prSet/>
      <dgm:spPr/>
      <dgm:t>
        <a:bodyPr/>
        <a:lstStyle/>
        <a:p>
          <a:endParaRPr lang="es-ES_tradnl"/>
        </a:p>
      </dgm:t>
    </dgm:pt>
    <dgm:pt modelId="{FFA1EA41-E157-FB4E-A170-A0BD98000E94}" type="pres">
      <dgm:prSet presAssocID="{B2806BC1-51A2-4F48-A425-B5CEC71C12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34D9F29-0BF1-CB4A-A4C6-25AA0FBE3051}" type="pres">
      <dgm:prSet presAssocID="{AE1D156E-0192-914E-A35E-DF1F2D5856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E13D6A-B0F0-7748-A747-12069E4B23B9}" type="pres">
      <dgm:prSet presAssocID="{AE1D156E-0192-914E-A35E-DF1F2D5856F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398799B-62B1-0F4B-B39E-055E1D27FECB}" type="pres">
      <dgm:prSet presAssocID="{DD23C75D-4493-A94A-B558-0C22B52809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3737703-065B-6844-B6B6-3BD6A1808CC4}" type="pres">
      <dgm:prSet presAssocID="{DD23C75D-4493-A94A-B558-0C22B52809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8F8BE04-FE0D-B944-B44C-9121FF10BCCA}" type="presOf" srcId="{314C0B5F-A4AF-2141-9995-F856EE5231F1}" destId="{23737703-065B-6844-B6B6-3BD6A1808CC4}" srcOrd="0" destOrd="0" presId="urn:microsoft.com/office/officeart/2005/8/layout/vList2"/>
    <dgm:cxn modelId="{48E6BE72-5E44-7B45-A934-813ED7F59A08}" type="presOf" srcId="{AE1D156E-0192-914E-A35E-DF1F2D5856F3}" destId="{534D9F29-0BF1-CB4A-A4C6-25AA0FBE3051}" srcOrd="0" destOrd="0" presId="urn:microsoft.com/office/officeart/2005/8/layout/vList2"/>
    <dgm:cxn modelId="{666F36F5-053E-BF47-A25C-6ECE0155D64D}" srcId="{B2806BC1-51A2-4F48-A425-B5CEC71C1280}" destId="{DD23C75D-4493-A94A-B558-0C22B5280922}" srcOrd="1" destOrd="0" parTransId="{8F2F3F73-A632-1141-A0D3-254913691C31}" sibTransId="{98F1FDC0-A255-7343-8C1C-56E269538232}"/>
    <dgm:cxn modelId="{D9106E01-7D70-7A4B-8092-90E63273034C}" srcId="{B2806BC1-51A2-4F48-A425-B5CEC71C1280}" destId="{AE1D156E-0192-914E-A35E-DF1F2D5856F3}" srcOrd="0" destOrd="0" parTransId="{FC6CDBB9-B354-F640-9911-BE70CA7E1882}" sibTransId="{D99FE4A6-F091-434A-AD4E-B21F510C2E1B}"/>
    <dgm:cxn modelId="{8929CB88-5F97-6049-8ECA-0956B11A2321}" type="presOf" srcId="{DD23C75D-4493-A94A-B558-0C22B5280922}" destId="{D398799B-62B1-0F4B-B39E-055E1D27FECB}" srcOrd="0" destOrd="0" presId="urn:microsoft.com/office/officeart/2005/8/layout/vList2"/>
    <dgm:cxn modelId="{11F82359-CE91-D740-A02A-B2DD3CAE2760}" type="presOf" srcId="{476CCFFA-EA3C-C745-952D-228606587C85}" destId="{07E13D6A-B0F0-7748-A747-12069E4B23B9}" srcOrd="0" destOrd="0" presId="urn:microsoft.com/office/officeart/2005/8/layout/vList2"/>
    <dgm:cxn modelId="{8785C6C9-6971-9647-9A42-4808CF1FA563}" srcId="{DD23C75D-4493-A94A-B558-0C22B5280922}" destId="{314C0B5F-A4AF-2141-9995-F856EE5231F1}" srcOrd="0" destOrd="0" parTransId="{72884A21-1F34-2845-B25E-6EACF38FFEA4}" sibTransId="{4F2A42B0-2E50-FD4F-93DC-61CE02675726}"/>
    <dgm:cxn modelId="{57DA0A44-A1FB-D443-ABEB-A5F637994100}" srcId="{AE1D156E-0192-914E-A35E-DF1F2D5856F3}" destId="{476CCFFA-EA3C-C745-952D-228606587C85}" srcOrd="0" destOrd="0" parTransId="{4A2E671B-7E14-1845-B3DF-25A19D2103AF}" sibTransId="{8D17B3FB-3C0A-C844-B8EC-A33B88CC1BA9}"/>
    <dgm:cxn modelId="{EC308BE2-930A-AD41-8004-5810C9631BB5}" type="presOf" srcId="{B2806BC1-51A2-4F48-A425-B5CEC71C1280}" destId="{FFA1EA41-E157-FB4E-A170-A0BD98000E94}" srcOrd="0" destOrd="0" presId="urn:microsoft.com/office/officeart/2005/8/layout/vList2"/>
    <dgm:cxn modelId="{2DF1C769-EEFE-9D45-BC25-21E035EB2895}" type="presParOf" srcId="{FFA1EA41-E157-FB4E-A170-A0BD98000E94}" destId="{534D9F29-0BF1-CB4A-A4C6-25AA0FBE3051}" srcOrd="0" destOrd="0" presId="urn:microsoft.com/office/officeart/2005/8/layout/vList2"/>
    <dgm:cxn modelId="{B35EA224-9C0B-0846-95E7-C7FB077948ED}" type="presParOf" srcId="{FFA1EA41-E157-FB4E-A170-A0BD98000E94}" destId="{07E13D6A-B0F0-7748-A747-12069E4B23B9}" srcOrd="1" destOrd="0" presId="urn:microsoft.com/office/officeart/2005/8/layout/vList2"/>
    <dgm:cxn modelId="{16DE9A63-96EF-7945-9903-475EFC2BD783}" type="presParOf" srcId="{FFA1EA41-E157-FB4E-A170-A0BD98000E94}" destId="{D398799B-62B1-0F4B-B39E-055E1D27FECB}" srcOrd="2" destOrd="0" presId="urn:microsoft.com/office/officeart/2005/8/layout/vList2"/>
    <dgm:cxn modelId="{BBDD6E2E-92E5-7B4A-8A82-EE1D09E0AC73}" type="presParOf" srcId="{FFA1EA41-E157-FB4E-A170-A0BD98000E94}" destId="{23737703-065B-6844-B6B6-3BD6A1808C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06BC1-51A2-4F48-A425-B5CEC71C1280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E1D156E-0192-914E-A35E-DF1F2D5856F3}">
      <dgm:prSet phldrT="[Texto]" custT="1"/>
      <dgm:spPr/>
      <dgm:t>
        <a:bodyPr/>
        <a:lstStyle/>
        <a:p>
          <a:pPr algn="l"/>
          <a:r>
            <a:rPr lang="es-ES_tradnl" sz="3000" dirty="0" smtClean="0"/>
            <a:t>Ciclo de Talleres de Deberes  y Derechos Funcionarios</a:t>
          </a:r>
          <a:endParaRPr lang="es-ES_tradnl" sz="3000" dirty="0"/>
        </a:p>
      </dgm:t>
    </dgm:pt>
    <dgm:pt modelId="{FC6CDBB9-B354-F640-9911-BE70CA7E1882}" type="parTrans" cxnId="{D9106E01-7D70-7A4B-8092-90E63273034C}">
      <dgm:prSet/>
      <dgm:spPr/>
      <dgm:t>
        <a:bodyPr/>
        <a:lstStyle/>
        <a:p>
          <a:endParaRPr lang="es-ES_tradnl"/>
        </a:p>
      </dgm:t>
    </dgm:pt>
    <dgm:pt modelId="{D99FE4A6-F091-434A-AD4E-B21F510C2E1B}" type="sibTrans" cxnId="{D9106E01-7D70-7A4B-8092-90E63273034C}">
      <dgm:prSet/>
      <dgm:spPr/>
      <dgm:t>
        <a:bodyPr/>
        <a:lstStyle/>
        <a:p>
          <a:endParaRPr lang="es-ES_tradnl"/>
        </a:p>
      </dgm:t>
    </dgm:pt>
    <dgm:pt modelId="{476CCFFA-EA3C-C745-952D-228606587C85}">
      <dgm:prSet phldrT="[Texto]" custT="1"/>
      <dgm:spPr/>
      <dgm:t>
        <a:bodyPr/>
        <a:lstStyle/>
        <a:p>
          <a:pPr algn="just"/>
          <a:r>
            <a:rPr lang="es-ES" sz="2000" b="0" dirty="0" smtClean="0">
              <a:solidFill>
                <a:srgbClr val="002060"/>
              </a:solidFill>
            </a:rPr>
            <a:t>El equipo de la Unidad de Gestión y Desarrollo de Personas se encuentra efectuando para cada equipo talleres que abordan temáticas del estatuto administrativo, como, es el caso de feriado legal, licencia médica, confianza legitima..</a:t>
          </a:r>
          <a:endParaRPr lang="es-ES_tradnl" sz="2000" dirty="0">
            <a:solidFill>
              <a:srgbClr val="002060"/>
            </a:solidFill>
          </a:endParaRPr>
        </a:p>
      </dgm:t>
    </dgm:pt>
    <dgm:pt modelId="{4A2E671B-7E14-1845-B3DF-25A19D2103AF}" type="parTrans" cxnId="{57DA0A44-A1FB-D443-ABEB-A5F637994100}">
      <dgm:prSet/>
      <dgm:spPr/>
      <dgm:t>
        <a:bodyPr/>
        <a:lstStyle/>
        <a:p>
          <a:endParaRPr lang="es-ES_tradnl"/>
        </a:p>
      </dgm:t>
    </dgm:pt>
    <dgm:pt modelId="{8D17B3FB-3C0A-C844-B8EC-A33B88CC1BA9}" type="sibTrans" cxnId="{57DA0A44-A1FB-D443-ABEB-A5F637994100}">
      <dgm:prSet/>
      <dgm:spPr/>
      <dgm:t>
        <a:bodyPr/>
        <a:lstStyle/>
        <a:p>
          <a:endParaRPr lang="es-ES_tradnl"/>
        </a:p>
      </dgm:t>
    </dgm:pt>
    <dgm:pt modelId="{DD23C75D-4493-A94A-B558-0C22B5280922}">
      <dgm:prSet phldrT="[Texto]" custT="1"/>
      <dgm:spPr/>
      <dgm:t>
        <a:bodyPr/>
        <a:lstStyle/>
        <a:p>
          <a:r>
            <a:rPr lang="es-ES_tradnl" sz="3000" dirty="0" smtClean="0"/>
            <a:t>Cursos online-focalizados</a:t>
          </a:r>
          <a:endParaRPr lang="es-ES_tradnl" sz="3000" dirty="0"/>
        </a:p>
      </dgm:t>
    </dgm:pt>
    <dgm:pt modelId="{8F2F3F73-A632-1141-A0D3-254913691C31}" type="parTrans" cxnId="{666F36F5-053E-BF47-A25C-6ECE0155D64D}">
      <dgm:prSet/>
      <dgm:spPr/>
      <dgm:t>
        <a:bodyPr/>
        <a:lstStyle/>
        <a:p>
          <a:endParaRPr lang="es-ES_tradnl"/>
        </a:p>
      </dgm:t>
    </dgm:pt>
    <dgm:pt modelId="{98F1FDC0-A255-7343-8C1C-56E269538232}" type="sibTrans" cxnId="{666F36F5-053E-BF47-A25C-6ECE0155D64D}">
      <dgm:prSet/>
      <dgm:spPr/>
      <dgm:t>
        <a:bodyPr/>
        <a:lstStyle/>
        <a:p>
          <a:endParaRPr lang="es-ES_tradnl"/>
        </a:p>
      </dgm:t>
    </dgm:pt>
    <dgm:pt modelId="{314C0B5F-A4AF-2141-9995-F856EE5231F1}">
      <dgm:prSet phldrT="[Texto]" custT="1"/>
      <dgm:spPr/>
      <dgm:t>
        <a:bodyPr/>
        <a:lstStyle/>
        <a:p>
          <a:pPr algn="just"/>
          <a:r>
            <a:rPr lang="es-ES" sz="2000" dirty="0" smtClean="0">
              <a:solidFill>
                <a:srgbClr val="002060"/>
              </a:solidFill>
            </a:rPr>
            <a:t>Curso online dirigido a los precalificadores. “Dar y Recibir </a:t>
          </a:r>
          <a:r>
            <a:rPr lang="es-ES" sz="2000" dirty="0" err="1" smtClean="0">
              <a:solidFill>
                <a:srgbClr val="002060"/>
              </a:solidFill>
            </a:rPr>
            <a:t>Feed</a:t>
          </a:r>
          <a:r>
            <a:rPr lang="es-ES" sz="2000" dirty="0" smtClean="0">
              <a:solidFill>
                <a:srgbClr val="002060"/>
              </a:solidFill>
            </a:rPr>
            <a:t>-Back”</a:t>
          </a:r>
          <a:r>
            <a:rPr lang="es-CL" sz="2000" dirty="0" smtClean="0"/>
            <a:t>. Habilidad que adquiere valor considerando la forma actual de trabajar.</a:t>
          </a:r>
          <a:endParaRPr lang="es-ES_tradnl" sz="2000" dirty="0">
            <a:solidFill>
              <a:srgbClr val="002060"/>
            </a:solidFill>
          </a:endParaRPr>
        </a:p>
      </dgm:t>
    </dgm:pt>
    <dgm:pt modelId="{72884A21-1F34-2845-B25E-6EACF38FFEA4}" type="parTrans" cxnId="{8785C6C9-6971-9647-9A42-4808CF1FA563}">
      <dgm:prSet/>
      <dgm:spPr/>
      <dgm:t>
        <a:bodyPr/>
        <a:lstStyle/>
        <a:p>
          <a:endParaRPr lang="es-ES_tradnl"/>
        </a:p>
      </dgm:t>
    </dgm:pt>
    <dgm:pt modelId="{4F2A42B0-2E50-FD4F-93DC-61CE02675726}" type="sibTrans" cxnId="{8785C6C9-6971-9647-9A42-4808CF1FA563}">
      <dgm:prSet/>
      <dgm:spPr/>
      <dgm:t>
        <a:bodyPr/>
        <a:lstStyle/>
        <a:p>
          <a:endParaRPr lang="es-ES_tradnl"/>
        </a:p>
      </dgm:t>
    </dgm:pt>
    <dgm:pt modelId="{FFA1EA41-E157-FB4E-A170-A0BD98000E94}" type="pres">
      <dgm:prSet presAssocID="{B2806BC1-51A2-4F48-A425-B5CEC71C12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34D9F29-0BF1-CB4A-A4C6-25AA0FBE3051}" type="pres">
      <dgm:prSet presAssocID="{AE1D156E-0192-914E-A35E-DF1F2D5856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E13D6A-B0F0-7748-A747-12069E4B23B9}" type="pres">
      <dgm:prSet presAssocID="{AE1D156E-0192-914E-A35E-DF1F2D5856F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398799B-62B1-0F4B-B39E-055E1D27FECB}" type="pres">
      <dgm:prSet presAssocID="{DD23C75D-4493-A94A-B558-0C22B52809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3737703-065B-6844-B6B6-3BD6A1808CC4}" type="pres">
      <dgm:prSet presAssocID="{DD23C75D-4493-A94A-B558-0C22B52809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F5D086E7-B3AE-CF46-95EC-969614A2812E}" type="presOf" srcId="{314C0B5F-A4AF-2141-9995-F856EE5231F1}" destId="{23737703-065B-6844-B6B6-3BD6A1808CC4}" srcOrd="0" destOrd="0" presId="urn:microsoft.com/office/officeart/2005/8/layout/vList2"/>
    <dgm:cxn modelId="{666F36F5-053E-BF47-A25C-6ECE0155D64D}" srcId="{B2806BC1-51A2-4F48-A425-B5CEC71C1280}" destId="{DD23C75D-4493-A94A-B558-0C22B5280922}" srcOrd="1" destOrd="0" parTransId="{8F2F3F73-A632-1141-A0D3-254913691C31}" sibTransId="{98F1FDC0-A255-7343-8C1C-56E269538232}"/>
    <dgm:cxn modelId="{A3F2561E-0AA3-C845-B05A-F34BC0247C85}" type="presOf" srcId="{AE1D156E-0192-914E-A35E-DF1F2D5856F3}" destId="{534D9F29-0BF1-CB4A-A4C6-25AA0FBE3051}" srcOrd="0" destOrd="0" presId="urn:microsoft.com/office/officeart/2005/8/layout/vList2"/>
    <dgm:cxn modelId="{D9106E01-7D70-7A4B-8092-90E63273034C}" srcId="{B2806BC1-51A2-4F48-A425-B5CEC71C1280}" destId="{AE1D156E-0192-914E-A35E-DF1F2D5856F3}" srcOrd="0" destOrd="0" parTransId="{FC6CDBB9-B354-F640-9911-BE70CA7E1882}" sibTransId="{D99FE4A6-F091-434A-AD4E-B21F510C2E1B}"/>
    <dgm:cxn modelId="{57DA0A44-A1FB-D443-ABEB-A5F637994100}" srcId="{AE1D156E-0192-914E-A35E-DF1F2D5856F3}" destId="{476CCFFA-EA3C-C745-952D-228606587C85}" srcOrd="0" destOrd="0" parTransId="{4A2E671B-7E14-1845-B3DF-25A19D2103AF}" sibTransId="{8D17B3FB-3C0A-C844-B8EC-A33B88CC1BA9}"/>
    <dgm:cxn modelId="{8785C6C9-6971-9647-9A42-4808CF1FA563}" srcId="{DD23C75D-4493-A94A-B558-0C22B5280922}" destId="{314C0B5F-A4AF-2141-9995-F856EE5231F1}" srcOrd="0" destOrd="0" parTransId="{72884A21-1F34-2845-B25E-6EACF38FFEA4}" sibTransId="{4F2A42B0-2E50-FD4F-93DC-61CE02675726}"/>
    <dgm:cxn modelId="{E8B79FD8-D6A9-BB40-A138-C38785FE607A}" type="presOf" srcId="{DD23C75D-4493-A94A-B558-0C22B5280922}" destId="{D398799B-62B1-0F4B-B39E-055E1D27FECB}" srcOrd="0" destOrd="0" presId="urn:microsoft.com/office/officeart/2005/8/layout/vList2"/>
    <dgm:cxn modelId="{1BB3540B-45A9-D841-A5D0-643AF8E7D457}" type="presOf" srcId="{B2806BC1-51A2-4F48-A425-B5CEC71C1280}" destId="{FFA1EA41-E157-FB4E-A170-A0BD98000E94}" srcOrd="0" destOrd="0" presId="urn:microsoft.com/office/officeart/2005/8/layout/vList2"/>
    <dgm:cxn modelId="{80536C4F-0BFB-214B-BC1A-2E585F518D3F}" type="presOf" srcId="{476CCFFA-EA3C-C745-952D-228606587C85}" destId="{07E13D6A-B0F0-7748-A747-12069E4B23B9}" srcOrd="0" destOrd="0" presId="urn:microsoft.com/office/officeart/2005/8/layout/vList2"/>
    <dgm:cxn modelId="{6907ACBE-2E40-DB4A-AAC7-3F852C1EE7C2}" type="presParOf" srcId="{FFA1EA41-E157-FB4E-A170-A0BD98000E94}" destId="{534D9F29-0BF1-CB4A-A4C6-25AA0FBE3051}" srcOrd="0" destOrd="0" presId="urn:microsoft.com/office/officeart/2005/8/layout/vList2"/>
    <dgm:cxn modelId="{F5C18A8A-D3F3-8D4D-97A7-71C0CFC09BA2}" type="presParOf" srcId="{FFA1EA41-E157-FB4E-A170-A0BD98000E94}" destId="{07E13D6A-B0F0-7748-A747-12069E4B23B9}" srcOrd="1" destOrd="0" presId="urn:microsoft.com/office/officeart/2005/8/layout/vList2"/>
    <dgm:cxn modelId="{B161E8CC-9F60-B240-823B-E0B0455A969F}" type="presParOf" srcId="{FFA1EA41-E157-FB4E-A170-A0BD98000E94}" destId="{D398799B-62B1-0F4B-B39E-055E1D27FECB}" srcOrd="2" destOrd="0" presId="urn:microsoft.com/office/officeart/2005/8/layout/vList2"/>
    <dgm:cxn modelId="{C7EC7A8A-2E24-4D44-A1D8-8A9EE26E05AD}" type="presParOf" srcId="{FFA1EA41-E157-FB4E-A170-A0BD98000E94}" destId="{23737703-065B-6844-B6B6-3BD6A1808C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CCFD0-5447-4E92-BA3E-71EBEE54AA06}" type="doc">
      <dgm:prSet loTypeId="urn:microsoft.com/office/officeart/2005/8/layout/hierarchy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CL"/>
        </a:p>
      </dgm:t>
    </dgm:pt>
    <dgm:pt modelId="{70AF0996-8E51-4436-88AA-043EAD58732A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Curso  de Administración del Tiempo y Presentaciones efectivas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B821B19-134B-4AEF-A196-5DD36C23FD9C}" type="parTrans" cxnId="{BE55B72C-3490-4DFF-9154-C6A1BD3D9916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F30E65E-5EEA-4FD7-8E6C-C7E4149689E2}" type="sibTrans" cxnId="{BE55B72C-3490-4DFF-9154-C6A1BD3D9916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2E240E-D61A-4189-B85D-75FD248310AD}">
      <dgm:prSet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Cursos habilitados para 200 personas.</a:t>
          </a:r>
        </a:p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Es virtual y la plataforma es soporte del proveedor.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EE2705-AE8A-456A-B576-B7939E13F4A0}" type="parTrans" cxnId="{E176CB54-5FF6-4DA6-AFAA-38BCEB27F9F5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9BE25F-37DA-4BCC-B0FC-2D7CF0186063}" type="sibTrans" cxnId="{E176CB54-5FF6-4DA6-AFAA-38BCEB27F9F5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D93ED24-824F-4E52-BC75-B918D71E61F0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Curso PsicoEducación Financiera.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E0AC6F-B0F4-4834-AC7D-B948ACAC90D9}" type="parTrans" cxnId="{8D74D40F-C623-4400-8A49-BBB6520E895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B8313C-A1C9-440F-8AF7-244389405E08}" type="sibTrans" cxnId="{8D74D40F-C623-4400-8A49-BBB6520E895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2CA05E3-5509-402B-BFC2-7D92769F3C42}">
      <dgm:prSet phldrT="[Texto]"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Curso dirigido a 30 personas, que se desarrolla con clases virtuales en vivo.</a:t>
          </a:r>
        </a:p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Platafcorma zoom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747D414-6705-4EA8-9EFB-9466705F1ACE}" type="parTrans" cxnId="{593F8669-AAD3-4B9A-924D-542CA8FA9BE2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331453B-A86C-439D-A1EF-7059AACD3480}" type="sibTrans" cxnId="{593F8669-AAD3-4B9A-924D-542CA8FA9BE2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D97D4B7-8878-4166-ADEB-45DFF1685FFF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Talleres de deberes y derechos funcionarios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BB41A1-41CA-4B87-A6F7-18D7C9109574}" type="parTrans" cxnId="{90E8A44B-A5A2-4BC7-B636-9CCF0D6A2081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8A7E19-946B-43A9-8390-34D14DE7E70F}" type="sibTrans" cxnId="{90E8A44B-A5A2-4BC7-B636-9CCF0D6A2081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8FB6F5A-765F-40F9-B762-54D30E3A70AB}">
      <dgm:prSet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Curso para precalificadores</a:t>
          </a:r>
        </a:p>
        <a:p>
          <a:endParaRPr lang="es-CL" sz="1100" dirty="0" smtClean="0">
            <a:latin typeface="Verdana" panose="020B0604030504040204" pitchFamily="34" charset="0"/>
            <a:ea typeface="Verdana" panose="020B0604030504040204" pitchFamily="34" charset="0"/>
          </a:endParaRPr>
        </a:p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Plataforma dispuesta por el proveedor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72FDB57-7B83-4486-873E-7CD0B041A66F}" type="parTrans" cxnId="{88D82ACE-CA64-4922-96C8-9A504DB5322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DFDF69D-30CF-45F8-97D4-9A47DEBD3CD6}" type="sibTrans" cxnId="{88D82ACE-CA64-4922-96C8-9A504DB5322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D462D2-44C6-DB4B-8E89-B2F9822476EB}">
      <dgm:prSet custT="1"/>
      <dgm:spPr/>
      <dgm:t>
        <a:bodyPr/>
        <a:lstStyle/>
        <a:p>
          <a:r>
            <a:rPr lang="es-ES_tradnl" sz="1200" dirty="0" smtClean="0">
              <a:latin typeface="Verdana" charset="0"/>
              <a:ea typeface="Verdana" charset="0"/>
              <a:cs typeface="Verdana" charset="0"/>
            </a:rPr>
            <a:t>Curso Dar y Recibir </a:t>
          </a:r>
          <a:r>
            <a:rPr lang="es-ES_tradnl" sz="1200" dirty="0" err="1" smtClean="0">
              <a:latin typeface="Verdana" charset="0"/>
              <a:ea typeface="Verdana" charset="0"/>
              <a:cs typeface="Verdana" charset="0"/>
            </a:rPr>
            <a:t>Feed</a:t>
          </a:r>
          <a:r>
            <a:rPr lang="es-ES_tradnl" sz="1200" dirty="0" smtClean="0">
              <a:latin typeface="Verdana" charset="0"/>
              <a:ea typeface="Verdana" charset="0"/>
              <a:cs typeface="Verdana" charset="0"/>
            </a:rPr>
            <a:t> - Back</a:t>
          </a:r>
          <a:endParaRPr lang="es-ES_tradnl" sz="1200" dirty="0">
            <a:latin typeface="Verdana" charset="0"/>
            <a:ea typeface="Verdana" charset="0"/>
            <a:cs typeface="Verdana" charset="0"/>
          </a:endParaRPr>
        </a:p>
      </dgm:t>
    </dgm:pt>
    <dgm:pt modelId="{48C13539-7921-E242-865A-74DB036A18C1}" type="parTrans" cxnId="{43228EFA-A376-4440-A56A-2C5669FCB419}">
      <dgm:prSet/>
      <dgm:spPr/>
      <dgm:t>
        <a:bodyPr/>
        <a:lstStyle/>
        <a:p>
          <a:endParaRPr lang="es-ES_tradnl"/>
        </a:p>
      </dgm:t>
    </dgm:pt>
    <dgm:pt modelId="{CD63CBDC-39CD-284B-940A-A86A91C6BC4B}" type="sibTrans" cxnId="{43228EFA-A376-4440-A56A-2C5669FCB419}">
      <dgm:prSet/>
      <dgm:spPr/>
      <dgm:t>
        <a:bodyPr/>
        <a:lstStyle/>
        <a:p>
          <a:endParaRPr lang="es-ES_tradnl"/>
        </a:p>
      </dgm:t>
    </dgm:pt>
    <dgm:pt modelId="{3C6A4026-FC3F-D841-BC4D-9B8923CCF4C3}">
      <dgm:prSet custT="1"/>
      <dgm:spPr/>
      <dgm:t>
        <a:bodyPr/>
        <a:lstStyle/>
        <a:p>
          <a:r>
            <a:rPr lang="es-ES_tradnl" sz="1100" dirty="0" smtClean="0">
              <a:latin typeface="Verdana" charset="0"/>
              <a:ea typeface="Verdana" charset="0"/>
              <a:cs typeface="Verdana" charset="0"/>
            </a:rPr>
            <a:t>Talleres por equipo de trabajo</a:t>
          </a:r>
        </a:p>
        <a:p>
          <a:r>
            <a:rPr lang="es-ES_tradnl" sz="1100" dirty="0" smtClean="0">
              <a:latin typeface="Verdana" charset="0"/>
              <a:ea typeface="Verdana" charset="0"/>
              <a:cs typeface="Verdana" charset="0"/>
            </a:rPr>
            <a:t>Plataforma </a:t>
          </a:r>
          <a:r>
            <a:rPr lang="es-ES_tradnl" sz="1100" dirty="0" err="1" smtClean="0">
              <a:latin typeface="Verdana" charset="0"/>
              <a:ea typeface="Verdana" charset="0"/>
              <a:cs typeface="Verdana" charset="0"/>
            </a:rPr>
            <a:t>teams</a:t>
          </a:r>
          <a:endParaRPr lang="es-ES_tradnl" sz="1100" dirty="0"/>
        </a:p>
      </dgm:t>
    </dgm:pt>
    <dgm:pt modelId="{E7C6BEE0-2971-094F-B5A6-82AAF46EB738}" type="parTrans" cxnId="{95125F3D-BA42-0043-89DD-5D1B5CF4B399}">
      <dgm:prSet/>
      <dgm:spPr/>
      <dgm:t>
        <a:bodyPr/>
        <a:lstStyle/>
        <a:p>
          <a:endParaRPr lang="es-ES_tradnl"/>
        </a:p>
      </dgm:t>
    </dgm:pt>
    <dgm:pt modelId="{20481BE7-D644-D947-9F20-92D737F41CDF}" type="sibTrans" cxnId="{95125F3D-BA42-0043-89DD-5D1B5CF4B399}">
      <dgm:prSet/>
      <dgm:spPr/>
      <dgm:t>
        <a:bodyPr/>
        <a:lstStyle/>
        <a:p>
          <a:endParaRPr lang="es-ES_tradnl"/>
        </a:p>
      </dgm:t>
    </dgm:pt>
    <dgm:pt modelId="{E7577070-AF3E-445C-8C6C-DD5A70B0F007}" type="pres">
      <dgm:prSet presAssocID="{9B3CCFD0-5447-4E92-BA3E-71EBEE54AA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B2A4815B-66F3-4708-8B78-3199850229EB}" type="pres">
      <dgm:prSet presAssocID="{70AF0996-8E51-4436-88AA-043EAD58732A}" presName="root" presStyleCnt="0"/>
      <dgm:spPr/>
    </dgm:pt>
    <dgm:pt modelId="{3BA75958-D3E1-496A-B44E-F9EE17BC6253}" type="pres">
      <dgm:prSet presAssocID="{70AF0996-8E51-4436-88AA-043EAD58732A}" presName="rootComposite" presStyleCnt="0"/>
      <dgm:spPr/>
    </dgm:pt>
    <dgm:pt modelId="{2EB4F715-9361-4A8C-A602-FE50B6643150}" type="pres">
      <dgm:prSet presAssocID="{70AF0996-8E51-4436-88AA-043EAD58732A}" presName="rootText" presStyleLbl="node1" presStyleIdx="0" presStyleCnt="4" custScaleY="75034"/>
      <dgm:spPr/>
      <dgm:t>
        <a:bodyPr/>
        <a:lstStyle/>
        <a:p>
          <a:endParaRPr lang="es-ES_tradnl"/>
        </a:p>
      </dgm:t>
    </dgm:pt>
    <dgm:pt modelId="{A050CB24-FA58-49E7-96E2-9492EDD5A29E}" type="pres">
      <dgm:prSet presAssocID="{70AF0996-8E51-4436-88AA-043EAD58732A}" presName="rootConnector" presStyleLbl="node1" presStyleIdx="0" presStyleCnt="4"/>
      <dgm:spPr/>
      <dgm:t>
        <a:bodyPr/>
        <a:lstStyle/>
        <a:p>
          <a:endParaRPr lang="es-ES_tradnl"/>
        </a:p>
      </dgm:t>
    </dgm:pt>
    <dgm:pt modelId="{842F37E8-6F7D-4C37-9AB1-464F15A29CC2}" type="pres">
      <dgm:prSet presAssocID="{70AF0996-8E51-4436-88AA-043EAD58732A}" presName="childShape" presStyleCnt="0"/>
      <dgm:spPr/>
    </dgm:pt>
    <dgm:pt modelId="{7754C50F-66B2-43F2-91E7-DD0138ABE47B}" type="pres">
      <dgm:prSet presAssocID="{63EE2705-AE8A-456A-B576-B7939E13F4A0}" presName="Name13" presStyleLbl="parChTrans1D2" presStyleIdx="0" presStyleCnt="4"/>
      <dgm:spPr/>
      <dgm:t>
        <a:bodyPr/>
        <a:lstStyle/>
        <a:p>
          <a:endParaRPr lang="es-ES_tradnl"/>
        </a:p>
      </dgm:t>
    </dgm:pt>
    <dgm:pt modelId="{D4280F64-85D6-41EB-AD8E-DB729FB05E62}" type="pres">
      <dgm:prSet presAssocID="{4F2E240E-D61A-4189-B85D-75FD248310AD}" presName="childText" presStyleLbl="bgAcc1" presStyleIdx="0" presStyleCnt="4" custScaleY="15789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5A8A0F3-0C0A-4115-92F5-56A7C84F282C}" type="pres">
      <dgm:prSet presAssocID="{AD93ED24-824F-4E52-BC75-B918D71E61F0}" presName="root" presStyleCnt="0"/>
      <dgm:spPr/>
    </dgm:pt>
    <dgm:pt modelId="{A5A91EBD-CAF0-4DC9-9312-CCB335A9D0F6}" type="pres">
      <dgm:prSet presAssocID="{AD93ED24-824F-4E52-BC75-B918D71E61F0}" presName="rootComposite" presStyleCnt="0"/>
      <dgm:spPr/>
    </dgm:pt>
    <dgm:pt modelId="{C0306D1D-D35E-4D50-9F00-B4ED1D83C4D6}" type="pres">
      <dgm:prSet presAssocID="{AD93ED24-824F-4E52-BC75-B918D71E61F0}" presName="rootText" presStyleLbl="node1" presStyleIdx="1" presStyleCnt="4" custScaleY="75034"/>
      <dgm:spPr/>
      <dgm:t>
        <a:bodyPr/>
        <a:lstStyle/>
        <a:p>
          <a:endParaRPr lang="es-ES_tradnl"/>
        </a:p>
      </dgm:t>
    </dgm:pt>
    <dgm:pt modelId="{18F5F9D0-077A-4E8F-B873-3FDD458DFCF3}" type="pres">
      <dgm:prSet presAssocID="{AD93ED24-824F-4E52-BC75-B918D71E61F0}" presName="rootConnector" presStyleLbl="node1" presStyleIdx="1" presStyleCnt="4"/>
      <dgm:spPr/>
      <dgm:t>
        <a:bodyPr/>
        <a:lstStyle/>
        <a:p>
          <a:endParaRPr lang="es-ES_tradnl"/>
        </a:p>
      </dgm:t>
    </dgm:pt>
    <dgm:pt modelId="{6A867E6A-B543-488C-8651-F7A9D354054F}" type="pres">
      <dgm:prSet presAssocID="{AD93ED24-824F-4E52-BC75-B918D71E61F0}" presName="childShape" presStyleCnt="0"/>
      <dgm:spPr/>
    </dgm:pt>
    <dgm:pt modelId="{56F89966-7FCB-4BE7-92FD-5EC927646126}" type="pres">
      <dgm:prSet presAssocID="{F747D414-6705-4EA8-9EFB-9466705F1ACE}" presName="Name13" presStyleLbl="parChTrans1D2" presStyleIdx="1" presStyleCnt="4"/>
      <dgm:spPr/>
      <dgm:t>
        <a:bodyPr/>
        <a:lstStyle/>
        <a:p>
          <a:endParaRPr lang="es-ES_tradnl"/>
        </a:p>
      </dgm:t>
    </dgm:pt>
    <dgm:pt modelId="{BA51CBC9-0AE4-466A-865C-215D15160F3F}" type="pres">
      <dgm:prSet presAssocID="{D2CA05E3-5509-402B-BFC2-7D92769F3C42}" presName="childText" presStyleLbl="bgAcc1" presStyleIdx="1" presStyleCnt="4" custScaleY="19469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E645E2B-D0DB-4742-83BF-E666C327517D}" type="pres">
      <dgm:prSet presAssocID="{7D97D4B7-8878-4166-ADEB-45DFF1685FFF}" presName="root" presStyleCnt="0"/>
      <dgm:spPr/>
    </dgm:pt>
    <dgm:pt modelId="{B2B8940F-754D-4B0A-B97B-5D6F2E490921}" type="pres">
      <dgm:prSet presAssocID="{7D97D4B7-8878-4166-ADEB-45DFF1685FFF}" presName="rootComposite" presStyleCnt="0"/>
      <dgm:spPr/>
    </dgm:pt>
    <dgm:pt modelId="{93DE80D3-18BB-4E98-B79B-E53FBEB27A09}" type="pres">
      <dgm:prSet presAssocID="{7D97D4B7-8878-4166-ADEB-45DFF1685FFF}" presName="rootText" presStyleLbl="node1" presStyleIdx="2" presStyleCnt="4" custScaleY="75034"/>
      <dgm:spPr/>
      <dgm:t>
        <a:bodyPr/>
        <a:lstStyle/>
        <a:p>
          <a:endParaRPr lang="es-ES_tradnl"/>
        </a:p>
      </dgm:t>
    </dgm:pt>
    <dgm:pt modelId="{EE5C740F-6984-4F1F-8BA9-49ED6A8064DC}" type="pres">
      <dgm:prSet presAssocID="{7D97D4B7-8878-4166-ADEB-45DFF1685FFF}" presName="rootConnector" presStyleLbl="node1" presStyleIdx="2" presStyleCnt="4"/>
      <dgm:spPr/>
      <dgm:t>
        <a:bodyPr/>
        <a:lstStyle/>
        <a:p>
          <a:endParaRPr lang="es-ES_tradnl"/>
        </a:p>
      </dgm:t>
    </dgm:pt>
    <dgm:pt modelId="{FB8AC3C0-9A01-4248-A0DE-BEA4D04BD62B}" type="pres">
      <dgm:prSet presAssocID="{7D97D4B7-8878-4166-ADEB-45DFF1685FFF}" presName="childShape" presStyleCnt="0"/>
      <dgm:spPr/>
    </dgm:pt>
    <dgm:pt modelId="{0A5080AE-BFF0-464D-A1F7-4D2FCCBF2140}" type="pres">
      <dgm:prSet presAssocID="{E7C6BEE0-2971-094F-B5A6-82AAF46EB738}" presName="Name13" presStyleLbl="parChTrans1D2" presStyleIdx="2" presStyleCnt="4"/>
      <dgm:spPr/>
      <dgm:t>
        <a:bodyPr/>
        <a:lstStyle/>
        <a:p>
          <a:endParaRPr lang="es-CL"/>
        </a:p>
      </dgm:t>
    </dgm:pt>
    <dgm:pt modelId="{4F4B6A31-E862-F54F-A641-C5FD00F533FE}" type="pres">
      <dgm:prSet presAssocID="{3C6A4026-FC3F-D841-BC4D-9B8923CCF4C3}" presName="childText" presStyleLbl="bgAcc1" presStyleIdx="2" presStyleCnt="4" custScaleY="13998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2D304AD-3719-5849-8C30-4FF68C75D96B}" type="pres">
      <dgm:prSet presAssocID="{EED462D2-44C6-DB4B-8E89-B2F9822476EB}" presName="root" presStyleCnt="0"/>
      <dgm:spPr/>
    </dgm:pt>
    <dgm:pt modelId="{EC31C248-8ABE-5C4D-9F98-FF0F1D475CAD}" type="pres">
      <dgm:prSet presAssocID="{EED462D2-44C6-DB4B-8E89-B2F9822476EB}" presName="rootComposite" presStyleCnt="0"/>
      <dgm:spPr/>
    </dgm:pt>
    <dgm:pt modelId="{2BCD233A-920E-7C4E-8E88-67FDA6C8DFF6}" type="pres">
      <dgm:prSet presAssocID="{EED462D2-44C6-DB4B-8E89-B2F9822476EB}" presName="rootText" presStyleLbl="node1" presStyleIdx="3" presStyleCnt="4"/>
      <dgm:spPr/>
      <dgm:t>
        <a:bodyPr/>
        <a:lstStyle/>
        <a:p>
          <a:endParaRPr lang="es-ES_tradnl"/>
        </a:p>
      </dgm:t>
    </dgm:pt>
    <dgm:pt modelId="{DFD7078A-6087-1749-88FF-E4FDEE497762}" type="pres">
      <dgm:prSet presAssocID="{EED462D2-44C6-DB4B-8E89-B2F9822476EB}" presName="rootConnector" presStyleLbl="node1" presStyleIdx="3" presStyleCnt="4"/>
      <dgm:spPr/>
      <dgm:t>
        <a:bodyPr/>
        <a:lstStyle/>
        <a:p>
          <a:endParaRPr lang="es-CL"/>
        </a:p>
      </dgm:t>
    </dgm:pt>
    <dgm:pt modelId="{EB8F878A-93D2-9249-A5BB-BAA5A2A06D23}" type="pres">
      <dgm:prSet presAssocID="{EED462D2-44C6-DB4B-8E89-B2F9822476EB}" presName="childShape" presStyleCnt="0"/>
      <dgm:spPr/>
    </dgm:pt>
    <dgm:pt modelId="{F6EF05A2-262D-4A21-A8AE-15F4FA5BCE2B}" type="pres">
      <dgm:prSet presAssocID="{072FDB57-7B83-4486-873E-7CD0B041A66F}" presName="Name13" presStyleLbl="parChTrans1D2" presStyleIdx="3" presStyleCnt="4"/>
      <dgm:spPr/>
      <dgm:t>
        <a:bodyPr/>
        <a:lstStyle/>
        <a:p>
          <a:endParaRPr lang="es-ES_tradnl"/>
        </a:p>
      </dgm:t>
    </dgm:pt>
    <dgm:pt modelId="{5E9B644F-99F2-4B3E-B9E8-AB525FADB123}" type="pres">
      <dgm:prSet presAssocID="{B8FB6F5A-765F-40F9-B762-54D30E3A70AB}" presName="childText" presStyleLbl="bgAcc1" presStyleIdx="3" presStyleCnt="4" custScaleY="12128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93F8669-AAD3-4B9A-924D-542CA8FA9BE2}" srcId="{AD93ED24-824F-4E52-BC75-B918D71E61F0}" destId="{D2CA05E3-5509-402B-BFC2-7D92769F3C42}" srcOrd="0" destOrd="0" parTransId="{F747D414-6705-4EA8-9EFB-9466705F1ACE}" sibTransId="{5331453B-A86C-439D-A1EF-7059AACD3480}"/>
    <dgm:cxn modelId="{993C27D2-6116-5B44-8462-F51E66B95098}" type="presOf" srcId="{B8FB6F5A-765F-40F9-B762-54D30E3A70AB}" destId="{5E9B644F-99F2-4B3E-B9E8-AB525FADB123}" srcOrd="0" destOrd="0" presId="urn:microsoft.com/office/officeart/2005/8/layout/hierarchy3"/>
    <dgm:cxn modelId="{00CA8783-C97F-C448-B23E-0F0E797D0CE6}" type="presOf" srcId="{EED462D2-44C6-DB4B-8E89-B2F9822476EB}" destId="{DFD7078A-6087-1749-88FF-E4FDEE497762}" srcOrd="1" destOrd="0" presId="urn:microsoft.com/office/officeart/2005/8/layout/hierarchy3"/>
    <dgm:cxn modelId="{10A955B0-CF5B-3548-9786-0A94CB1675F3}" type="presOf" srcId="{D2CA05E3-5509-402B-BFC2-7D92769F3C42}" destId="{BA51CBC9-0AE4-466A-865C-215D15160F3F}" srcOrd="0" destOrd="0" presId="urn:microsoft.com/office/officeart/2005/8/layout/hierarchy3"/>
    <dgm:cxn modelId="{BE55B72C-3490-4DFF-9154-C6A1BD3D9916}" srcId="{9B3CCFD0-5447-4E92-BA3E-71EBEE54AA06}" destId="{70AF0996-8E51-4436-88AA-043EAD58732A}" srcOrd="0" destOrd="0" parTransId="{7B821B19-134B-4AEF-A196-5DD36C23FD9C}" sibTransId="{AF30E65E-5EEA-4FD7-8E6C-C7E4149689E2}"/>
    <dgm:cxn modelId="{7442AB14-F14C-9447-8E47-283FDB84CA77}" type="presOf" srcId="{3C6A4026-FC3F-D841-BC4D-9B8923CCF4C3}" destId="{4F4B6A31-E862-F54F-A641-C5FD00F533FE}" srcOrd="0" destOrd="0" presId="urn:microsoft.com/office/officeart/2005/8/layout/hierarchy3"/>
    <dgm:cxn modelId="{EC67ED33-D20D-DB4B-AA28-CE54B54850FE}" type="presOf" srcId="{4F2E240E-D61A-4189-B85D-75FD248310AD}" destId="{D4280F64-85D6-41EB-AD8E-DB729FB05E62}" srcOrd="0" destOrd="0" presId="urn:microsoft.com/office/officeart/2005/8/layout/hierarchy3"/>
    <dgm:cxn modelId="{67D9F153-6EDF-954E-91CA-D6F59DB513FC}" type="presOf" srcId="{70AF0996-8E51-4436-88AA-043EAD58732A}" destId="{A050CB24-FA58-49E7-96E2-9492EDD5A29E}" srcOrd="1" destOrd="0" presId="urn:microsoft.com/office/officeart/2005/8/layout/hierarchy3"/>
    <dgm:cxn modelId="{5FC794CA-8B0C-4747-94B5-C6024997710B}" type="presOf" srcId="{F747D414-6705-4EA8-9EFB-9466705F1ACE}" destId="{56F89966-7FCB-4BE7-92FD-5EC927646126}" srcOrd="0" destOrd="0" presId="urn:microsoft.com/office/officeart/2005/8/layout/hierarchy3"/>
    <dgm:cxn modelId="{92E15676-7C4E-3848-A8E0-AEA29D28DD85}" type="presOf" srcId="{7D97D4B7-8878-4166-ADEB-45DFF1685FFF}" destId="{EE5C740F-6984-4F1F-8BA9-49ED6A8064DC}" srcOrd="1" destOrd="0" presId="urn:microsoft.com/office/officeart/2005/8/layout/hierarchy3"/>
    <dgm:cxn modelId="{3C1F604C-60A7-254F-95E2-963BCDA1ACE6}" type="presOf" srcId="{E7C6BEE0-2971-094F-B5A6-82AAF46EB738}" destId="{0A5080AE-BFF0-464D-A1F7-4D2FCCBF2140}" srcOrd="0" destOrd="0" presId="urn:microsoft.com/office/officeart/2005/8/layout/hierarchy3"/>
    <dgm:cxn modelId="{4E9D9CC2-B214-5746-ACA6-737F0938CC39}" type="presOf" srcId="{AD93ED24-824F-4E52-BC75-B918D71E61F0}" destId="{18F5F9D0-077A-4E8F-B873-3FDD458DFCF3}" srcOrd="1" destOrd="0" presId="urn:microsoft.com/office/officeart/2005/8/layout/hierarchy3"/>
    <dgm:cxn modelId="{88D82ACE-CA64-4922-96C8-9A504DB5322C}" srcId="{EED462D2-44C6-DB4B-8E89-B2F9822476EB}" destId="{B8FB6F5A-765F-40F9-B762-54D30E3A70AB}" srcOrd="0" destOrd="0" parTransId="{072FDB57-7B83-4486-873E-7CD0B041A66F}" sibTransId="{2DFDF69D-30CF-45F8-97D4-9A47DEBD3CD6}"/>
    <dgm:cxn modelId="{8722A8DF-8649-6C48-99B2-851A3D6EFB50}" type="presOf" srcId="{7D97D4B7-8878-4166-ADEB-45DFF1685FFF}" destId="{93DE80D3-18BB-4E98-B79B-E53FBEB27A09}" srcOrd="0" destOrd="0" presId="urn:microsoft.com/office/officeart/2005/8/layout/hierarchy3"/>
    <dgm:cxn modelId="{1280889C-DD14-E143-AC13-20C99447D8F7}" type="presOf" srcId="{70AF0996-8E51-4436-88AA-043EAD58732A}" destId="{2EB4F715-9361-4A8C-A602-FE50B6643150}" srcOrd="0" destOrd="0" presId="urn:microsoft.com/office/officeart/2005/8/layout/hierarchy3"/>
    <dgm:cxn modelId="{8D74D40F-C623-4400-8A49-BBB6520E895C}" srcId="{9B3CCFD0-5447-4E92-BA3E-71EBEE54AA06}" destId="{AD93ED24-824F-4E52-BC75-B918D71E61F0}" srcOrd="1" destOrd="0" parTransId="{EEE0AC6F-B0F4-4834-AC7D-B948ACAC90D9}" sibTransId="{42B8313C-A1C9-440F-8AF7-244389405E08}"/>
    <dgm:cxn modelId="{43228EFA-A376-4440-A56A-2C5669FCB419}" srcId="{9B3CCFD0-5447-4E92-BA3E-71EBEE54AA06}" destId="{EED462D2-44C6-DB4B-8E89-B2F9822476EB}" srcOrd="3" destOrd="0" parTransId="{48C13539-7921-E242-865A-74DB036A18C1}" sibTransId="{CD63CBDC-39CD-284B-940A-A86A91C6BC4B}"/>
    <dgm:cxn modelId="{4923AFB8-DD00-A84B-AA38-7DB373AD49A3}" type="presOf" srcId="{EED462D2-44C6-DB4B-8E89-B2F9822476EB}" destId="{2BCD233A-920E-7C4E-8E88-67FDA6C8DFF6}" srcOrd="0" destOrd="0" presId="urn:microsoft.com/office/officeart/2005/8/layout/hierarchy3"/>
    <dgm:cxn modelId="{322C09B4-50E7-854A-8FD6-3FBA643A4FF0}" type="presOf" srcId="{63EE2705-AE8A-456A-B576-B7939E13F4A0}" destId="{7754C50F-66B2-43F2-91E7-DD0138ABE47B}" srcOrd="0" destOrd="0" presId="urn:microsoft.com/office/officeart/2005/8/layout/hierarchy3"/>
    <dgm:cxn modelId="{90E8A44B-A5A2-4BC7-B636-9CCF0D6A2081}" srcId="{9B3CCFD0-5447-4E92-BA3E-71EBEE54AA06}" destId="{7D97D4B7-8878-4166-ADEB-45DFF1685FFF}" srcOrd="2" destOrd="0" parTransId="{AEBB41A1-41CA-4B87-A6F7-18D7C9109574}" sibTransId="{C18A7E19-946B-43A9-8390-34D14DE7E70F}"/>
    <dgm:cxn modelId="{DE5D344B-049F-9249-9686-D572127A7A96}" type="presOf" srcId="{AD93ED24-824F-4E52-BC75-B918D71E61F0}" destId="{C0306D1D-D35E-4D50-9F00-B4ED1D83C4D6}" srcOrd="0" destOrd="0" presId="urn:microsoft.com/office/officeart/2005/8/layout/hierarchy3"/>
    <dgm:cxn modelId="{D099605E-8E43-7A43-A230-F931F17C113D}" type="presOf" srcId="{072FDB57-7B83-4486-873E-7CD0B041A66F}" destId="{F6EF05A2-262D-4A21-A8AE-15F4FA5BCE2B}" srcOrd="0" destOrd="0" presId="urn:microsoft.com/office/officeart/2005/8/layout/hierarchy3"/>
    <dgm:cxn modelId="{95125F3D-BA42-0043-89DD-5D1B5CF4B399}" srcId="{7D97D4B7-8878-4166-ADEB-45DFF1685FFF}" destId="{3C6A4026-FC3F-D841-BC4D-9B8923CCF4C3}" srcOrd="0" destOrd="0" parTransId="{E7C6BEE0-2971-094F-B5A6-82AAF46EB738}" sibTransId="{20481BE7-D644-D947-9F20-92D737F41CDF}"/>
    <dgm:cxn modelId="{E176CB54-5FF6-4DA6-AFAA-38BCEB27F9F5}" srcId="{70AF0996-8E51-4436-88AA-043EAD58732A}" destId="{4F2E240E-D61A-4189-B85D-75FD248310AD}" srcOrd="0" destOrd="0" parTransId="{63EE2705-AE8A-456A-B576-B7939E13F4A0}" sibTransId="{ED9BE25F-37DA-4BCC-B0FC-2D7CF0186063}"/>
    <dgm:cxn modelId="{0837C41D-E501-3445-90D0-558DD3A3FB98}" type="presOf" srcId="{9B3CCFD0-5447-4E92-BA3E-71EBEE54AA06}" destId="{E7577070-AF3E-445C-8C6C-DD5A70B0F007}" srcOrd="0" destOrd="0" presId="urn:microsoft.com/office/officeart/2005/8/layout/hierarchy3"/>
    <dgm:cxn modelId="{4F46796E-F605-D34C-B9B0-5B75F6B9C4F6}" type="presParOf" srcId="{E7577070-AF3E-445C-8C6C-DD5A70B0F007}" destId="{B2A4815B-66F3-4708-8B78-3199850229EB}" srcOrd="0" destOrd="0" presId="urn:microsoft.com/office/officeart/2005/8/layout/hierarchy3"/>
    <dgm:cxn modelId="{8E095EBE-FA76-3345-91E3-4B068AFB4689}" type="presParOf" srcId="{B2A4815B-66F3-4708-8B78-3199850229EB}" destId="{3BA75958-D3E1-496A-B44E-F9EE17BC6253}" srcOrd="0" destOrd="0" presId="urn:microsoft.com/office/officeart/2005/8/layout/hierarchy3"/>
    <dgm:cxn modelId="{D6E34097-517C-054D-AB0E-3529817D7975}" type="presParOf" srcId="{3BA75958-D3E1-496A-B44E-F9EE17BC6253}" destId="{2EB4F715-9361-4A8C-A602-FE50B6643150}" srcOrd="0" destOrd="0" presId="urn:microsoft.com/office/officeart/2005/8/layout/hierarchy3"/>
    <dgm:cxn modelId="{B8641D74-E49B-B447-AEB2-9714CF0D1A0F}" type="presParOf" srcId="{3BA75958-D3E1-496A-B44E-F9EE17BC6253}" destId="{A050CB24-FA58-49E7-96E2-9492EDD5A29E}" srcOrd="1" destOrd="0" presId="urn:microsoft.com/office/officeart/2005/8/layout/hierarchy3"/>
    <dgm:cxn modelId="{24753DDF-5AE5-B14A-8D44-95269639DA6A}" type="presParOf" srcId="{B2A4815B-66F3-4708-8B78-3199850229EB}" destId="{842F37E8-6F7D-4C37-9AB1-464F15A29CC2}" srcOrd="1" destOrd="0" presId="urn:microsoft.com/office/officeart/2005/8/layout/hierarchy3"/>
    <dgm:cxn modelId="{1A3F534C-D44D-CA40-81DF-3FDBAFF75E34}" type="presParOf" srcId="{842F37E8-6F7D-4C37-9AB1-464F15A29CC2}" destId="{7754C50F-66B2-43F2-91E7-DD0138ABE47B}" srcOrd="0" destOrd="0" presId="urn:microsoft.com/office/officeart/2005/8/layout/hierarchy3"/>
    <dgm:cxn modelId="{8443CC06-C4AF-BB4A-B62B-CA52A23B1684}" type="presParOf" srcId="{842F37E8-6F7D-4C37-9AB1-464F15A29CC2}" destId="{D4280F64-85D6-41EB-AD8E-DB729FB05E62}" srcOrd="1" destOrd="0" presId="urn:microsoft.com/office/officeart/2005/8/layout/hierarchy3"/>
    <dgm:cxn modelId="{9955C7B9-E2B2-B24E-B20F-BEFE61646630}" type="presParOf" srcId="{E7577070-AF3E-445C-8C6C-DD5A70B0F007}" destId="{25A8A0F3-0C0A-4115-92F5-56A7C84F282C}" srcOrd="1" destOrd="0" presId="urn:microsoft.com/office/officeart/2005/8/layout/hierarchy3"/>
    <dgm:cxn modelId="{4ADB637F-D425-384C-8DBA-61E351CC5AB4}" type="presParOf" srcId="{25A8A0F3-0C0A-4115-92F5-56A7C84F282C}" destId="{A5A91EBD-CAF0-4DC9-9312-CCB335A9D0F6}" srcOrd="0" destOrd="0" presId="urn:microsoft.com/office/officeart/2005/8/layout/hierarchy3"/>
    <dgm:cxn modelId="{8BD02B82-CB4F-0A42-958B-BC5431BD8F13}" type="presParOf" srcId="{A5A91EBD-CAF0-4DC9-9312-CCB335A9D0F6}" destId="{C0306D1D-D35E-4D50-9F00-B4ED1D83C4D6}" srcOrd="0" destOrd="0" presId="urn:microsoft.com/office/officeart/2005/8/layout/hierarchy3"/>
    <dgm:cxn modelId="{80D7E287-E609-6749-B83F-C25C838F6899}" type="presParOf" srcId="{A5A91EBD-CAF0-4DC9-9312-CCB335A9D0F6}" destId="{18F5F9D0-077A-4E8F-B873-3FDD458DFCF3}" srcOrd="1" destOrd="0" presId="urn:microsoft.com/office/officeart/2005/8/layout/hierarchy3"/>
    <dgm:cxn modelId="{942F8C73-7873-F947-AFAD-DDDE594419F2}" type="presParOf" srcId="{25A8A0F3-0C0A-4115-92F5-56A7C84F282C}" destId="{6A867E6A-B543-488C-8651-F7A9D354054F}" srcOrd="1" destOrd="0" presId="urn:microsoft.com/office/officeart/2005/8/layout/hierarchy3"/>
    <dgm:cxn modelId="{445E788D-323D-7841-8730-77DD58A5AA67}" type="presParOf" srcId="{6A867E6A-B543-488C-8651-F7A9D354054F}" destId="{56F89966-7FCB-4BE7-92FD-5EC927646126}" srcOrd="0" destOrd="0" presId="urn:microsoft.com/office/officeart/2005/8/layout/hierarchy3"/>
    <dgm:cxn modelId="{48F0064C-83F3-B24A-9501-4C8361254E18}" type="presParOf" srcId="{6A867E6A-B543-488C-8651-F7A9D354054F}" destId="{BA51CBC9-0AE4-466A-865C-215D15160F3F}" srcOrd="1" destOrd="0" presId="urn:microsoft.com/office/officeart/2005/8/layout/hierarchy3"/>
    <dgm:cxn modelId="{9BCDBEBF-86A7-DB40-85A8-7E4DD9588121}" type="presParOf" srcId="{E7577070-AF3E-445C-8C6C-DD5A70B0F007}" destId="{DE645E2B-D0DB-4742-83BF-E666C327517D}" srcOrd="2" destOrd="0" presId="urn:microsoft.com/office/officeart/2005/8/layout/hierarchy3"/>
    <dgm:cxn modelId="{158733D7-963D-164F-B822-46A46FC70096}" type="presParOf" srcId="{DE645E2B-D0DB-4742-83BF-E666C327517D}" destId="{B2B8940F-754D-4B0A-B97B-5D6F2E490921}" srcOrd="0" destOrd="0" presId="urn:microsoft.com/office/officeart/2005/8/layout/hierarchy3"/>
    <dgm:cxn modelId="{FF5A5BC3-7203-9546-910D-021D0E5A64BE}" type="presParOf" srcId="{B2B8940F-754D-4B0A-B97B-5D6F2E490921}" destId="{93DE80D3-18BB-4E98-B79B-E53FBEB27A09}" srcOrd="0" destOrd="0" presId="urn:microsoft.com/office/officeart/2005/8/layout/hierarchy3"/>
    <dgm:cxn modelId="{A76435B5-876A-D742-8860-F63649699890}" type="presParOf" srcId="{B2B8940F-754D-4B0A-B97B-5D6F2E490921}" destId="{EE5C740F-6984-4F1F-8BA9-49ED6A8064DC}" srcOrd="1" destOrd="0" presId="urn:microsoft.com/office/officeart/2005/8/layout/hierarchy3"/>
    <dgm:cxn modelId="{7B4B64C8-A979-314E-9737-7691E4E213D1}" type="presParOf" srcId="{DE645E2B-D0DB-4742-83BF-E666C327517D}" destId="{FB8AC3C0-9A01-4248-A0DE-BEA4D04BD62B}" srcOrd="1" destOrd="0" presId="urn:microsoft.com/office/officeart/2005/8/layout/hierarchy3"/>
    <dgm:cxn modelId="{ACA0DE69-2A74-4E4B-B3E6-2B6AB7FE388F}" type="presParOf" srcId="{FB8AC3C0-9A01-4248-A0DE-BEA4D04BD62B}" destId="{0A5080AE-BFF0-464D-A1F7-4D2FCCBF2140}" srcOrd="0" destOrd="0" presId="urn:microsoft.com/office/officeart/2005/8/layout/hierarchy3"/>
    <dgm:cxn modelId="{6B7335E4-EDF5-AF40-A57C-D08C7D91F139}" type="presParOf" srcId="{FB8AC3C0-9A01-4248-A0DE-BEA4D04BD62B}" destId="{4F4B6A31-E862-F54F-A641-C5FD00F533FE}" srcOrd="1" destOrd="0" presId="urn:microsoft.com/office/officeart/2005/8/layout/hierarchy3"/>
    <dgm:cxn modelId="{35C75D9E-C7C7-CF40-A25D-9863C3EC981E}" type="presParOf" srcId="{E7577070-AF3E-445C-8C6C-DD5A70B0F007}" destId="{92D304AD-3719-5849-8C30-4FF68C75D96B}" srcOrd="3" destOrd="0" presId="urn:microsoft.com/office/officeart/2005/8/layout/hierarchy3"/>
    <dgm:cxn modelId="{0C07D69A-161B-F447-8D4E-A2E1A651DA72}" type="presParOf" srcId="{92D304AD-3719-5849-8C30-4FF68C75D96B}" destId="{EC31C248-8ABE-5C4D-9F98-FF0F1D475CAD}" srcOrd="0" destOrd="0" presId="urn:microsoft.com/office/officeart/2005/8/layout/hierarchy3"/>
    <dgm:cxn modelId="{DED12894-5B6B-FF42-AA5F-6B369DBCFEE0}" type="presParOf" srcId="{EC31C248-8ABE-5C4D-9F98-FF0F1D475CAD}" destId="{2BCD233A-920E-7C4E-8E88-67FDA6C8DFF6}" srcOrd="0" destOrd="0" presId="urn:microsoft.com/office/officeart/2005/8/layout/hierarchy3"/>
    <dgm:cxn modelId="{1DEB46F0-BBE5-2D45-9E9F-232128EE94D2}" type="presParOf" srcId="{EC31C248-8ABE-5C4D-9F98-FF0F1D475CAD}" destId="{DFD7078A-6087-1749-88FF-E4FDEE497762}" srcOrd="1" destOrd="0" presId="urn:microsoft.com/office/officeart/2005/8/layout/hierarchy3"/>
    <dgm:cxn modelId="{79D16B50-2147-AA4D-AC9B-4623D3EFA34C}" type="presParOf" srcId="{92D304AD-3719-5849-8C30-4FF68C75D96B}" destId="{EB8F878A-93D2-9249-A5BB-BAA5A2A06D23}" srcOrd="1" destOrd="0" presId="urn:microsoft.com/office/officeart/2005/8/layout/hierarchy3"/>
    <dgm:cxn modelId="{6A4A1100-4411-B444-9881-C7BE5DFBEB2C}" type="presParOf" srcId="{EB8F878A-93D2-9249-A5BB-BAA5A2A06D23}" destId="{F6EF05A2-262D-4A21-A8AE-15F4FA5BCE2B}" srcOrd="0" destOrd="0" presId="urn:microsoft.com/office/officeart/2005/8/layout/hierarchy3"/>
    <dgm:cxn modelId="{B1BF6A3D-D667-E845-A9EA-0EA6B2F48923}" type="presParOf" srcId="{EB8F878A-93D2-9249-A5BB-BAA5A2A06D23}" destId="{5E9B644F-99F2-4B3E-B9E8-AB525FADB1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D9F29-0BF1-CB4A-A4C6-25AA0FBE3051}">
      <dsp:nvSpPr>
        <dsp:cNvPr id="0" name=""/>
        <dsp:cNvSpPr/>
      </dsp:nvSpPr>
      <dsp:spPr>
        <a:xfrm>
          <a:off x="0" y="16800"/>
          <a:ext cx="9415614" cy="1123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Cursos online transversales </a:t>
          </a:r>
          <a:endParaRPr lang="es-ES_tradnl" sz="3000" kern="1200" dirty="0"/>
        </a:p>
      </dsp:txBody>
      <dsp:txXfrm>
        <a:off x="54830" y="71630"/>
        <a:ext cx="9305954" cy="1013540"/>
      </dsp:txXfrm>
    </dsp:sp>
    <dsp:sp modelId="{07E13D6A-B0F0-7748-A747-12069E4B23B9}">
      <dsp:nvSpPr>
        <dsp:cNvPr id="0" name=""/>
        <dsp:cNvSpPr/>
      </dsp:nvSpPr>
      <dsp:spPr>
        <a:xfrm>
          <a:off x="0" y="11400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b="0" kern="1200" dirty="0" smtClean="0">
              <a:solidFill>
                <a:srgbClr val="002060"/>
              </a:solidFill>
            </a:rPr>
            <a:t>Se contrataron cursos online con alcance transversal para todo el personal de la Subsecretaría, que abordarán temáticas útiles  en este contexto: Administración del Tiempo y presentaciones y reuniones efectivas.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1140000"/>
        <a:ext cx="9415614" cy="993600"/>
      </dsp:txXfrm>
    </dsp:sp>
    <dsp:sp modelId="{D398799B-62B1-0F4B-B39E-055E1D27FECB}">
      <dsp:nvSpPr>
        <dsp:cNvPr id="0" name=""/>
        <dsp:cNvSpPr/>
      </dsp:nvSpPr>
      <dsp:spPr>
        <a:xfrm>
          <a:off x="0" y="2133600"/>
          <a:ext cx="9415614" cy="1123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Cursos online-focalizados</a:t>
          </a:r>
          <a:endParaRPr lang="es-ES_tradnl" sz="3000" kern="1200" dirty="0"/>
        </a:p>
      </dsp:txBody>
      <dsp:txXfrm>
        <a:off x="54830" y="2188430"/>
        <a:ext cx="9305954" cy="1013540"/>
      </dsp:txXfrm>
    </dsp:sp>
    <dsp:sp modelId="{23737703-065B-6844-B6B6-3BD6A1808CC4}">
      <dsp:nvSpPr>
        <dsp:cNvPr id="0" name=""/>
        <dsp:cNvSpPr/>
      </dsp:nvSpPr>
      <dsp:spPr>
        <a:xfrm>
          <a:off x="0" y="32568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rgbClr val="002060"/>
              </a:solidFill>
            </a:rPr>
            <a:t>Considerando la situación Remuneracional y compromisos financieros,  se contrató un curso virtual de psicoeducación financiera. Busca e</a:t>
          </a:r>
          <a:r>
            <a:rPr lang="es-CL" sz="2000" kern="1200" dirty="0" smtClean="0">
              <a:solidFill>
                <a:srgbClr val="002060"/>
              </a:solidFill>
            </a:rPr>
            <a:t>ntregar herramientas a los funcionarios/as para manejar sus finanzas y tomar decisiones en este sentido</a:t>
          </a:r>
          <a:r>
            <a:rPr lang="es-CL" sz="2000" kern="1200" dirty="0" smtClean="0"/>
            <a:t>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3256800"/>
        <a:ext cx="9415614" cy="99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D9F29-0BF1-CB4A-A4C6-25AA0FBE3051}">
      <dsp:nvSpPr>
        <dsp:cNvPr id="0" name=""/>
        <dsp:cNvSpPr/>
      </dsp:nvSpPr>
      <dsp:spPr>
        <a:xfrm>
          <a:off x="0" y="16800"/>
          <a:ext cx="9415614" cy="1123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Ciclo de Talleres de Deberes  y Derechos Funcionarios</a:t>
          </a:r>
          <a:endParaRPr lang="es-ES_tradnl" sz="3000" kern="1200" dirty="0"/>
        </a:p>
      </dsp:txBody>
      <dsp:txXfrm>
        <a:off x="54830" y="71630"/>
        <a:ext cx="9305954" cy="1013540"/>
      </dsp:txXfrm>
    </dsp:sp>
    <dsp:sp modelId="{07E13D6A-B0F0-7748-A747-12069E4B23B9}">
      <dsp:nvSpPr>
        <dsp:cNvPr id="0" name=""/>
        <dsp:cNvSpPr/>
      </dsp:nvSpPr>
      <dsp:spPr>
        <a:xfrm>
          <a:off x="0" y="11400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b="0" kern="1200" dirty="0" smtClean="0">
              <a:solidFill>
                <a:srgbClr val="002060"/>
              </a:solidFill>
            </a:rPr>
            <a:t>El equipo de la Unidad de Gestión y Desarrollo de Personas se encuentra efectuando para cada equipo talleres que abordan temáticas del estatuto administrativo, como, es el caso de feriado legal, licencia médica, confianza legitima..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1140000"/>
        <a:ext cx="9415614" cy="993600"/>
      </dsp:txXfrm>
    </dsp:sp>
    <dsp:sp modelId="{D398799B-62B1-0F4B-B39E-055E1D27FECB}">
      <dsp:nvSpPr>
        <dsp:cNvPr id="0" name=""/>
        <dsp:cNvSpPr/>
      </dsp:nvSpPr>
      <dsp:spPr>
        <a:xfrm>
          <a:off x="0" y="2133600"/>
          <a:ext cx="9415614" cy="1123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Cursos online-focalizados</a:t>
          </a:r>
          <a:endParaRPr lang="es-ES_tradnl" sz="3000" kern="1200" dirty="0"/>
        </a:p>
      </dsp:txBody>
      <dsp:txXfrm>
        <a:off x="54830" y="2188430"/>
        <a:ext cx="9305954" cy="1013540"/>
      </dsp:txXfrm>
    </dsp:sp>
    <dsp:sp modelId="{23737703-065B-6844-B6B6-3BD6A1808CC4}">
      <dsp:nvSpPr>
        <dsp:cNvPr id="0" name=""/>
        <dsp:cNvSpPr/>
      </dsp:nvSpPr>
      <dsp:spPr>
        <a:xfrm>
          <a:off x="0" y="32568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rgbClr val="002060"/>
              </a:solidFill>
            </a:rPr>
            <a:t>Curso online dirigido a los precalificadores. “Dar y Recibir </a:t>
          </a:r>
          <a:r>
            <a:rPr lang="es-ES" sz="2000" kern="1200" dirty="0" err="1" smtClean="0">
              <a:solidFill>
                <a:srgbClr val="002060"/>
              </a:solidFill>
            </a:rPr>
            <a:t>Feed</a:t>
          </a:r>
          <a:r>
            <a:rPr lang="es-ES" sz="2000" kern="1200" dirty="0" smtClean="0">
              <a:solidFill>
                <a:srgbClr val="002060"/>
              </a:solidFill>
            </a:rPr>
            <a:t>-Back”</a:t>
          </a:r>
          <a:r>
            <a:rPr lang="es-CL" sz="2000" kern="1200" dirty="0" smtClean="0"/>
            <a:t>. Habilidad que adquiere valor considerando la forma actual de trabajar.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3256800"/>
        <a:ext cx="9415614" cy="993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4F715-9361-4A8C-A602-FE50B6643150}">
      <dsp:nvSpPr>
        <dsp:cNvPr id="0" name=""/>
        <dsp:cNvSpPr/>
      </dsp:nvSpPr>
      <dsp:spPr>
        <a:xfrm>
          <a:off x="1797" y="455218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Curso  de Administración del Tiempo y Presentaciones efectivas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4497" y="477918"/>
        <a:ext cx="2020444" cy="729642"/>
      </dsp:txXfrm>
    </dsp:sp>
    <dsp:sp modelId="{7754C50F-66B2-43F2-91E7-DD0138ABE47B}">
      <dsp:nvSpPr>
        <dsp:cNvPr id="0" name=""/>
        <dsp:cNvSpPr/>
      </dsp:nvSpPr>
      <dsp:spPr>
        <a:xfrm>
          <a:off x="208381" y="1230261"/>
          <a:ext cx="206584" cy="1073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696"/>
              </a:lnTo>
              <a:lnTo>
                <a:pt x="206584" y="107369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80F64-85D6-41EB-AD8E-DB729FB05E62}">
      <dsp:nvSpPr>
        <dsp:cNvPr id="0" name=""/>
        <dsp:cNvSpPr/>
      </dsp:nvSpPr>
      <dsp:spPr>
        <a:xfrm>
          <a:off x="414966" y="1488492"/>
          <a:ext cx="1652675" cy="1630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Cursos habilitados para 200 personas.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Es virtual y la plataforma es soporte del proveedor.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62734" y="1536260"/>
        <a:ext cx="1557139" cy="1535396"/>
      </dsp:txXfrm>
    </dsp:sp>
    <dsp:sp modelId="{C0306D1D-D35E-4D50-9F00-B4ED1D83C4D6}">
      <dsp:nvSpPr>
        <dsp:cNvPr id="0" name=""/>
        <dsp:cNvSpPr/>
      </dsp:nvSpPr>
      <dsp:spPr>
        <a:xfrm>
          <a:off x="2584102" y="455218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Curso PsicoEducación Financiera.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606802" y="477918"/>
        <a:ext cx="2020444" cy="729642"/>
      </dsp:txXfrm>
    </dsp:sp>
    <dsp:sp modelId="{56F89966-7FCB-4BE7-92FD-5EC927646126}">
      <dsp:nvSpPr>
        <dsp:cNvPr id="0" name=""/>
        <dsp:cNvSpPr/>
      </dsp:nvSpPr>
      <dsp:spPr>
        <a:xfrm>
          <a:off x="2790686" y="1230261"/>
          <a:ext cx="206584" cy="1263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728"/>
              </a:lnTo>
              <a:lnTo>
                <a:pt x="206584" y="126372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CBC9-0AE4-466A-865C-215D15160F3F}">
      <dsp:nvSpPr>
        <dsp:cNvPr id="0" name=""/>
        <dsp:cNvSpPr/>
      </dsp:nvSpPr>
      <dsp:spPr>
        <a:xfrm>
          <a:off x="2997271" y="1488492"/>
          <a:ext cx="1652675" cy="2010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160472"/>
              <a:satOff val="3389"/>
              <a:lumOff val="90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Curso dirigido a 30 personas, que se desarrolla con clases virtuales en vivo.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Platafcorma zoom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045676" y="1536897"/>
        <a:ext cx="1555865" cy="1914185"/>
      </dsp:txXfrm>
    </dsp:sp>
    <dsp:sp modelId="{93DE80D3-18BB-4E98-B79B-E53FBEB27A09}">
      <dsp:nvSpPr>
        <dsp:cNvPr id="0" name=""/>
        <dsp:cNvSpPr/>
      </dsp:nvSpPr>
      <dsp:spPr>
        <a:xfrm>
          <a:off x="5166407" y="455218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Talleres de deberes y derechos funcionarios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189107" y="477918"/>
        <a:ext cx="2020444" cy="729642"/>
      </dsp:txXfrm>
    </dsp:sp>
    <dsp:sp modelId="{0A5080AE-BFF0-464D-A1F7-4D2FCCBF2140}">
      <dsp:nvSpPr>
        <dsp:cNvPr id="0" name=""/>
        <dsp:cNvSpPr/>
      </dsp:nvSpPr>
      <dsp:spPr>
        <a:xfrm>
          <a:off x="5372991" y="1230261"/>
          <a:ext cx="206584" cy="981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208"/>
              </a:lnTo>
              <a:lnTo>
                <a:pt x="206584" y="9812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B6A31-E862-F54F-A641-C5FD00F533FE}">
      <dsp:nvSpPr>
        <dsp:cNvPr id="0" name=""/>
        <dsp:cNvSpPr/>
      </dsp:nvSpPr>
      <dsp:spPr>
        <a:xfrm>
          <a:off x="5579576" y="1488492"/>
          <a:ext cx="1652675" cy="1445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320943"/>
              <a:satOff val="6777"/>
              <a:lumOff val="180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>
              <a:latin typeface="Verdana" charset="0"/>
              <a:ea typeface="Verdana" charset="0"/>
              <a:cs typeface="Verdana" charset="0"/>
            </a:rPr>
            <a:t>Talleres por equipo de trabajo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>
              <a:latin typeface="Verdana" charset="0"/>
              <a:ea typeface="Verdana" charset="0"/>
              <a:cs typeface="Verdana" charset="0"/>
            </a:rPr>
            <a:t>Plataforma </a:t>
          </a:r>
          <a:r>
            <a:rPr lang="es-ES_tradnl" sz="1100" kern="1200" dirty="0" err="1" smtClean="0">
              <a:latin typeface="Verdana" charset="0"/>
              <a:ea typeface="Verdana" charset="0"/>
              <a:cs typeface="Verdana" charset="0"/>
            </a:rPr>
            <a:t>teams</a:t>
          </a:r>
          <a:endParaRPr lang="es-ES_tradnl" sz="1100" kern="1200" dirty="0"/>
        </a:p>
      </dsp:txBody>
      <dsp:txXfrm>
        <a:off x="5621927" y="1530843"/>
        <a:ext cx="1567973" cy="1361254"/>
      </dsp:txXfrm>
    </dsp:sp>
    <dsp:sp modelId="{2BCD233A-920E-7C4E-8E88-67FDA6C8DFF6}">
      <dsp:nvSpPr>
        <dsp:cNvPr id="0" name=""/>
        <dsp:cNvSpPr/>
      </dsp:nvSpPr>
      <dsp:spPr>
        <a:xfrm>
          <a:off x="7748712" y="455218"/>
          <a:ext cx="2065844" cy="1032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>
              <a:latin typeface="Verdana" charset="0"/>
              <a:ea typeface="Verdana" charset="0"/>
              <a:cs typeface="Verdana" charset="0"/>
            </a:rPr>
            <a:t>Curso Dar y Recibir </a:t>
          </a:r>
          <a:r>
            <a:rPr lang="es-ES_tradnl" sz="1200" kern="1200" dirty="0" err="1" smtClean="0">
              <a:latin typeface="Verdana" charset="0"/>
              <a:ea typeface="Verdana" charset="0"/>
              <a:cs typeface="Verdana" charset="0"/>
            </a:rPr>
            <a:t>Feed</a:t>
          </a:r>
          <a:r>
            <a:rPr lang="es-ES_tradnl" sz="1200" kern="1200" dirty="0" smtClean="0">
              <a:latin typeface="Verdana" charset="0"/>
              <a:ea typeface="Verdana" charset="0"/>
              <a:cs typeface="Verdana" charset="0"/>
            </a:rPr>
            <a:t> - Back</a:t>
          </a:r>
          <a:endParaRPr lang="es-ES_tradnl" sz="1200" kern="1200" dirty="0">
            <a:latin typeface="Verdana" charset="0"/>
            <a:ea typeface="Verdana" charset="0"/>
            <a:cs typeface="Verdana" charset="0"/>
          </a:endParaRPr>
        </a:p>
      </dsp:txBody>
      <dsp:txXfrm>
        <a:off x="7778965" y="485471"/>
        <a:ext cx="2005338" cy="972416"/>
      </dsp:txXfrm>
    </dsp:sp>
    <dsp:sp modelId="{F6EF05A2-262D-4A21-A8AE-15F4FA5BCE2B}">
      <dsp:nvSpPr>
        <dsp:cNvPr id="0" name=""/>
        <dsp:cNvSpPr/>
      </dsp:nvSpPr>
      <dsp:spPr>
        <a:xfrm>
          <a:off x="7955296" y="1488140"/>
          <a:ext cx="206584" cy="884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599"/>
              </a:lnTo>
              <a:lnTo>
                <a:pt x="206584" y="884599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B644F-99F2-4B3E-B9E8-AB525FADB123}">
      <dsp:nvSpPr>
        <dsp:cNvPr id="0" name=""/>
        <dsp:cNvSpPr/>
      </dsp:nvSpPr>
      <dsp:spPr>
        <a:xfrm>
          <a:off x="8161881" y="1746371"/>
          <a:ext cx="1652675" cy="125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Curso para precalificadores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 smtClean="0">
            <a:latin typeface="Verdana" panose="020B0604030504040204" pitchFamily="34" charset="0"/>
            <a:ea typeface="Verdana" panose="020B060403050404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Plataforma dispuesta por el proveedor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8198572" y="1783062"/>
        <a:ext cx="1579293" cy="1179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164DC-853D-E24F-A099-D6D0322C2E73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6CE40-074D-8F4A-B386-C3F4BAAE3B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570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400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615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9B0C364-93A0-3541-A2C2-1DF699A06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7F6FB89-04EE-254C-9401-90ADB2B07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709B5DC-F4B4-854E-9A8B-DFBA4133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5E3C460-FF9C-5548-8584-93601C4D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E77954A-6EBA-AF41-A1DE-66ECB25C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5137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6CF4CB-A1EC-0D49-AE5A-4F46E27F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17DAB6A-F0D0-2B48-8605-C6D740F81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7E1B8FE-73C3-2D4B-96F2-1B715250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03F7762-E72E-D14F-85D6-85D1ACBA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B38F42F-BBFF-1D45-B528-843E41D7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086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7366ED01-7328-DF44-AE47-A88B5ABEA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91EFA8F-37ED-5947-9CCB-D0C7A0461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9434C6F-0577-3F49-9B95-ED8D0FAC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A0C7DC5-8DE2-F342-8DFD-B78022C8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9DEF7E-3679-0844-AF17-5A984FAB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516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2DCAF9-4C70-3148-B650-9EA3D202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F6EB531-636D-7A49-BBE7-5373F81E5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DFAE917-BD39-5F43-A786-17CFF0CE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223CF74-B6F4-E240-8829-DEBC380C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9852D6-0459-6345-AD50-B2F6B7C6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66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A426660-27F0-A84D-B2C8-60BF188D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78B6C24-46AF-5145-8828-7172C8904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C8DD415-5FDE-9B44-BCBD-D5489663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78365CF-1655-9C4C-85EF-0A125B03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5C3497A-C566-3949-B6D3-1F3DB32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78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BDC933-926D-6044-862C-2B204502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77CB39C-B5BA-984D-9B71-0512025B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16FBBFC-2ED1-BB46-9E53-03C601384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CC81B80-160C-DB46-B833-DECEAEAE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9A64F5E-0ADD-D948-826E-1D27A82A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DB8053A-B51B-FE4E-BC31-3C251B5E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DC25815-6531-8B4C-8768-6399EBD5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93F6853-B8FA-304A-9444-ADE5D2DA8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FE49F892-E0D1-C44C-8384-732140DE0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C091D97-F30E-DB47-B0BD-D54AFBA3D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BA82DEF3-27F8-4246-B8E4-482242E56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01936B82-85E5-0444-8B2D-5C3C31A7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2673AAE8-3770-0F41-8F61-342B5399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D33A2750-990F-9340-B794-B6F23BF9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97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5D1D48D-3B27-9A44-B015-6BE0B117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2A001716-223B-4241-BAA0-DA472AD32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630E339-35FA-194F-A021-2C3222D8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34AC88B-7B1F-A444-A8DA-51BE9A7E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3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03C1C36A-6161-674E-A191-F86FCAD3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9A886D5-C0E4-B447-8624-B5259329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4A0152B-821C-974B-85C5-893C91A2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6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5A9444-5A97-A040-9076-5C3291ED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DABA22D-DDB6-CE4D-BAA5-86DF63623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3B938F3-295C-A04A-A303-54C20C562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8240808-4D74-034C-BC77-C6BBAF60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7FF00AE-3A1B-5A4B-8A63-18B975ED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F0AD2B4-512C-4D4F-A4DF-01E31CAA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243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0F01F9-CB17-FB4C-8C01-7C006F68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A0E40B96-C19F-E14B-B211-B72459A1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E7AA7CA-4FA1-124B-A2C9-66B682EB0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A527143-BF7B-E748-8BAF-E3F3E8D1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77979A2-C1AF-0B45-A808-6B663043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BC76414-8BF5-494B-99CD-5297E5AA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5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88B5FAE-673A-8041-B1C1-015186E4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73F7C0D-15F5-6542-8053-5A0547453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FF3E3D3-7229-874E-85B0-50D6ECDA6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9E2372E-7F01-0946-BFB7-182727B10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888B711-89A7-F847-B565-46AE037DF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255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2103C6D4-8A61-764B-A0AA-3A084138D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0165"/>
            <a:ext cx="9144000" cy="1519798"/>
          </a:xfrm>
        </p:spPr>
        <p:txBody>
          <a:bodyPr>
            <a:normAutofit/>
          </a:bodyPr>
          <a:lstStyle/>
          <a:p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GESTIÓN DE PERSONAS </a:t>
            </a:r>
            <a:r>
              <a:rPr lang="mr-IN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COVID 19</a:t>
            </a:r>
            <a:endParaRPr lang="es-ES_tradnl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652636FE-05A4-2243-8D40-414173A3E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2402"/>
            <a:ext cx="9144000" cy="1365397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Subsecretaría del Deporte</a:t>
            </a:r>
          </a:p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Unidad de Gestión y Desarrollo de las Personas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16B8DDB0-AA2F-3A49-9E56-7E17337FE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23" y="190499"/>
            <a:ext cx="1565610" cy="141722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4D35AD5-4EEB-784C-9FE2-98C951FFBD1E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98F4305-F6E6-FB45-80A7-0A03B277B1F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2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AEC70F-FB75-C24B-91F3-D2221B78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319" y="1917265"/>
            <a:ext cx="5880847" cy="384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de Trabajo</a:t>
            </a:r>
          </a:p>
          <a:p>
            <a:pPr marL="0" indent="0">
              <a:buNone/>
            </a:pPr>
            <a:endParaRPr lang="es-ES_tradnl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Unidad de Gestión y Desarrollo de Personas busca implementar un grupo de acciones que tienen como objetivo entregar herramientas a los/las Funcionarias/os para enfrentar de la mejor forma posible esta emergencia sanitaria.</a:t>
            </a:r>
          </a:p>
          <a:p>
            <a:pPr marL="0" indent="0" algn="just">
              <a:buNone/>
            </a:pPr>
            <a:endParaRPr lang="es-ES_trad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Este modelo se basa en tres pilares: Capacitación, autocuidado emocional y apoyo al trabajo distancia con enfoque de género.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7568646D-0F86-4745-BFC0-48937FB6E594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40642783-FD65-9848-8076-2DAB0AC52A7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de Trabajo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pic>
        <p:nvPicPr>
          <p:cNvPr id="8" name="ClipArt Placeholder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8" r="64485"/>
          <a:stretch/>
        </p:blipFill>
        <p:spPr>
          <a:xfrm>
            <a:off x="251790" y="699569"/>
            <a:ext cx="4227443" cy="591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167997" y="1698302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2943198" y="1219201"/>
            <a:ext cx="5354481" cy="4426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ANTECEDENTES GENERALES</a:t>
            </a:r>
          </a:p>
          <a:p>
            <a:pPr algn="l"/>
            <a:endParaRPr lang="es-ES_tradnl" sz="2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9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Caracterización de la dotación (edad, sexo, hijos/as).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 con trabajo remoto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Condiciones de Riesgo del Personal frente a la pandemia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 ISTAS 21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Diagnóstico del equipo de Gestión de Personas.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5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00EC049-CDD0-874E-8A85-8DD2DD3ABF1A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D8A23D9B-A4D5-1C4E-90AA-2ACA6794ECB2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284470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069864023"/>
              </p:ext>
            </p:extLst>
          </p:nvPr>
        </p:nvGraphicFramePr>
        <p:xfrm>
          <a:off x="1272209" y="1868556"/>
          <a:ext cx="9415614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34" y="1082360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CAPACITACIÓN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00EC049-CDD0-874E-8A85-8DD2DD3ABF1A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D8A23D9B-A4D5-1C4E-90AA-2ACA6794ECB2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284470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141288145"/>
              </p:ext>
            </p:extLst>
          </p:nvPr>
        </p:nvGraphicFramePr>
        <p:xfrm>
          <a:off x="1272209" y="1749287"/>
          <a:ext cx="9415614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34" y="1082360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CAPACITACIÓN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32" y="956651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METODOLOGÍA </a:t>
            </a:r>
            <a:r>
              <a:rPr lang="mr-IN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CAPACITACIÓN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A07C359-7719-934E-BAE8-294BFF0D3410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E5BA5E54-DDE7-5E49-86D0-8F447836CFA5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4044165"/>
              </p:ext>
            </p:extLst>
          </p:nvPr>
        </p:nvGraphicFramePr>
        <p:xfrm>
          <a:off x="994832" y="1633330"/>
          <a:ext cx="9816354" cy="3954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795130" y="5588037"/>
            <a:ext cx="10986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391478" y="5936974"/>
            <a:ext cx="9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Uso de plataformas para el desarrollo de los diferentes cursos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3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763887" y="1592285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3181737" y="2485266"/>
            <a:ext cx="5354481" cy="1421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MUCHAS GRACIAS</a:t>
            </a:r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1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7387</TotalTime>
  <Words>359</Words>
  <Application>Microsoft Office PowerPoint</Application>
  <PresentationFormat>Personalizado</PresentationFormat>
  <Paragraphs>53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MODELO GESTIÓN DE PERSONAS – COVID 19</vt:lpstr>
      <vt:lpstr>Presentación de PowerPoint</vt:lpstr>
      <vt:lpstr>Presentación de PowerPoint</vt:lpstr>
      <vt:lpstr>CAPACITACIÓN</vt:lpstr>
      <vt:lpstr>CAPACITACIÓN</vt:lpstr>
      <vt:lpstr>METODOLOGÍA – CAPACITACIÓN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de género</dc:title>
  <dc:creator>Catalina Andrea Gonzalez Fernandez</dc:creator>
  <cp:lastModifiedBy>pablo</cp:lastModifiedBy>
  <cp:revision>77</cp:revision>
  <dcterms:created xsi:type="dcterms:W3CDTF">2020-04-08T13:46:06Z</dcterms:created>
  <dcterms:modified xsi:type="dcterms:W3CDTF">2020-07-09T23:52:13Z</dcterms:modified>
</cp:coreProperties>
</file>