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73" r:id="rId3"/>
    <p:sldId id="854" r:id="rId4"/>
    <p:sldId id="263" r:id="rId5"/>
    <p:sldId id="870" r:id="rId6"/>
    <p:sldId id="871" r:id="rId7"/>
    <p:sldId id="872" r:id="rId8"/>
    <p:sldId id="856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D3DE8F5A-0D3B-F448-9020-9E2D38FB7BD0}">
          <p14:sldIdLst>
            <p14:sldId id="256"/>
            <p14:sldId id="273"/>
            <p14:sldId id="854"/>
            <p14:sldId id="263"/>
            <p14:sldId id="870"/>
            <p14:sldId id="871"/>
            <p14:sldId id="872"/>
            <p14:sldId id="856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08"/>
    <p:restoredTop sz="95424"/>
  </p:normalViewPr>
  <p:slideViewPr>
    <p:cSldViewPr snapToGrid="0" snapToObjects="1">
      <p:cViewPr>
        <p:scale>
          <a:sx n="77" d="100"/>
          <a:sy n="77" d="100"/>
        </p:scale>
        <p:origin x="-228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7DF99F-FCDB-43C3-A77D-65F058421695}" type="doc">
      <dgm:prSet loTypeId="urn:microsoft.com/office/officeart/2005/8/layout/radial4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CL"/>
        </a:p>
      </dgm:t>
    </dgm:pt>
    <dgm:pt modelId="{18EACE6B-3D5A-4CD6-9E70-45820DAB9A21}">
      <dgm:prSet phldrT="[Texto]"/>
      <dgm:spPr/>
      <dgm:t>
        <a:bodyPr/>
        <a:lstStyle/>
        <a:p>
          <a:r>
            <a:rPr lang="es-CL" dirty="0"/>
            <a:t>Conversatorio</a:t>
          </a:r>
        </a:p>
      </dgm:t>
    </dgm:pt>
    <dgm:pt modelId="{3B4123E0-D47F-4B02-AB7D-FCFB71B3E80D}" type="parTrans" cxnId="{1857043D-2E28-4089-A54B-673B238EB4B3}">
      <dgm:prSet/>
      <dgm:spPr/>
      <dgm:t>
        <a:bodyPr/>
        <a:lstStyle/>
        <a:p>
          <a:endParaRPr lang="es-CL"/>
        </a:p>
      </dgm:t>
    </dgm:pt>
    <dgm:pt modelId="{84189775-545F-41E5-832F-CA9613DBBE01}" type="sibTrans" cxnId="{1857043D-2E28-4089-A54B-673B238EB4B3}">
      <dgm:prSet/>
      <dgm:spPr/>
      <dgm:t>
        <a:bodyPr/>
        <a:lstStyle/>
        <a:p>
          <a:endParaRPr lang="es-CL"/>
        </a:p>
      </dgm:t>
    </dgm:pt>
    <dgm:pt modelId="{21A54639-4A71-455E-A6D9-EE2912CC0167}">
      <dgm:prSet phldrT="[Texto]"/>
      <dgm:spPr/>
      <dgm:t>
        <a:bodyPr/>
        <a:lstStyle/>
        <a:p>
          <a:r>
            <a:rPr lang="es-CL" dirty="0"/>
            <a:t>Actividad Signos Vitales</a:t>
          </a:r>
        </a:p>
      </dgm:t>
    </dgm:pt>
    <dgm:pt modelId="{D21B8039-E922-4543-918E-C60E7D534DAF}" type="parTrans" cxnId="{CAC3400A-86F8-4839-AA26-017FCE83359A}">
      <dgm:prSet/>
      <dgm:spPr/>
      <dgm:t>
        <a:bodyPr/>
        <a:lstStyle/>
        <a:p>
          <a:endParaRPr lang="es-CL"/>
        </a:p>
      </dgm:t>
    </dgm:pt>
    <dgm:pt modelId="{6D46C0F9-D26C-4F23-9DA4-E1872B6FB84F}" type="sibTrans" cxnId="{CAC3400A-86F8-4839-AA26-017FCE83359A}">
      <dgm:prSet/>
      <dgm:spPr/>
      <dgm:t>
        <a:bodyPr/>
        <a:lstStyle/>
        <a:p>
          <a:endParaRPr lang="es-CL"/>
        </a:p>
      </dgm:t>
    </dgm:pt>
    <dgm:pt modelId="{DF022A52-E4E0-430B-92F4-646A3620791F}">
      <dgm:prSet phldrT="[Texto]"/>
      <dgm:spPr/>
      <dgm:t>
        <a:bodyPr/>
        <a:lstStyle/>
        <a:p>
          <a:r>
            <a:rPr lang="es-CL" dirty="0"/>
            <a:t>Actividad hijos/as</a:t>
          </a:r>
        </a:p>
        <a:p>
          <a:r>
            <a:rPr lang="es-CL" dirty="0"/>
            <a:t>(Taller Reciclaje)</a:t>
          </a:r>
        </a:p>
      </dgm:t>
    </dgm:pt>
    <dgm:pt modelId="{DA022C2F-F8D0-483B-88F7-19B37E2487E4}" type="parTrans" cxnId="{359BA346-0616-4C6A-8EE6-1D4685A03B2D}">
      <dgm:prSet/>
      <dgm:spPr/>
      <dgm:t>
        <a:bodyPr/>
        <a:lstStyle/>
        <a:p>
          <a:endParaRPr lang="es-CL"/>
        </a:p>
      </dgm:t>
    </dgm:pt>
    <dgm:pt modelId="{B7222532-6803-4417-BC0C-7C502FDFDFBA}" type="sibTrans" cxnId="{359BA346-0616-4C6A-8EE6-1D4685A03B2D}">
      <dgm:prSet/>
      <dgm:spPr/>
      <dgm:t>
        <a:bodyPr/>
        <a:lstStyle/>
        <a:p>
          <a:endParaRPr lang="es-CL"/>
        </a:p>
      </dgm:t>
    </dgm:pt>
    <dgm:pt modelId="{60385216-6462-4832-983A-AF4156B27CEC}">
      <dgm:prSet phldrT="[Texto]"/>
      <dgm:spPr/>
      <dgm:t>
        <a:bodyPr/>
        <a:lstStyle/>
        <a:p>
          <a:r>
            <a:rPr lang="es-CL" dirty="0"/>
            <a:t>Orientaciones jefaturas</a:t>
          </a:r>
        </a:p>
      </dgm:t>
    </dgm:pt>
    <dgm:pt modelId="{3DF907D8-CA94-4F05-8494-64D11568851E}" type="parTrans" cxnId="{9F80012B-B8D5-418D-9183-E3F61D03E9E0}">
      <dgm:prSet/>
      <dgm:spPr/>
      <dgm:t>
        <a:bodyPr/>
        <a:lstStyle/>
        <a:p>
          <a:endParaRPr lang="es-CL"/>
        </a:p>
      </dgm:t>
    </dgm:pt>
    <dgm:pt modelId="{94F53258-3FCD-4526-9026-0370B64E4B71}" type="sibTrans" cxnId="{9F80012B-B8D5-418D-9183-E3F61D03E9E0}">
      <dgm:prSet/>
      <dgm:spPr/>
      <dgm:t>
        <a:bodyPr/>
        <a:lstStyle/>
        <a:p>
          <a:endParaRPr lang="es-CL"/>
        </a:p>
      </dgm:t>
    </dgm:pt>
    <dgm:pt modelId="{EBE1CFD1-0D8B-420D-A0E0-B8509E343137}">
      <dgm:prSet phldrT="[Texto]"/>
      <dgm:spPr/>
      <dgm:t>
        <a:bodyPr/>
        <a:lstStyle/>
        <a:p>
          <a:endParaRPr lang="es-CL" dirty="0"/>
        </a:p>
      </dgm:t>
    </dgm:pt>
    <dgm:pt modelId="{0470EA7F-A3F8-48EB-96F2-072167DB692E}" type="sibTrans" cxnId="{106F587C-A3CB-4B10-88EB-89C6755F9A68}">
      <dgm:prSet/>
      <dgm:spPr/>
      <dgm:t>
        <a:bodyPr/>
        <a:lstStyle/>
        <a:p>
          <a:endParaRPr lang="es-CL"/>
        </a:p>
      </dgm:t>
    </dgm:pt>
    <dgm:pt modelId="{AC547A24-07E6-4C0D-A4D7-6FA722197E7E}" type="parTrans" cxnId="{106F587C-A3CB-4B10-88EB-89C6755F9A68}">
      <dgm:prSet/>
      <dgm:spPr/>
      <dgm:t>
        <a:bodyPr/>
        <a:lstStyle/>
        <a:p>
          <a:endParaRPr lang="es-CL"/>
        </a:p>
      </dgm:t>
    </dgm:pt>
    <dgm:pt modelId="{89ED1733-22C8-4C22-9390-F64ACBC37585}" type="pres">
      <dgm:prSet presAssocID="{6B7DF99F-FCDB-43C3-A77D-65F05842169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0A2616E0-AA77-40AC-9DD5-C924D7F180F5}" type="pres">
      <dgm:prSet presAssocID="{EBE1CFD1-0D8B-420D-A0E0-B8509E343137}" presName="centerShape" presStyleLbl="node0" presStyleIdx="0" presStyleCnt="1"/>
      <dgm:spPr/>
      <dgm:t>
        <a:bodyPr/>
        <a:lstStyle/>
        <a:p>
          <a:endParaRPr lang="es-ES_tradnl"/>
        </a:p>
      </dgm:t>
    </dgm:pt>
    <dgm:pt modelId="{CD176C8D-08C6-46A6-BFF5-73578DDB2AB9}" type="pres">
      <dgm:prSet presAssocID="{3B4123E0-D47F-4B02-AB7D-FCFB71B3E80D}" presName="parTrans" presStyleLbl="bgSibTrans2D1" presStyleIdx="0" presStyleCnt="4"/>
      <dgm:spPr/>
      <dgm:t>
        <a:bodyPr/>
        <a:lstStyle/>
        <a:p>
          <a:endParaRPr lang="es-ES_tradnl"/>
        </a:p>
      </dgm:t>
    </dgm:pt>
    <dgm:pt modelId="{DDF986E4-62E6-43B3-81E4-8979FC73DD4D}" type="pres">
      <dgm:prSet presAssocID="{18EACE6B-3D5A-4CD6-9E70-45820DAB9A2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0B62103-7656-43DA-840E-C0015E167695}" type="pres">
      <dgm:prSet presAssocID="{D21B8039-E922-4543-918E-C60E7D534DAF}" presName="parTrans" presStyleLbl="bgSibTrans2D1" presStyleIdx="1" presStyleCnt="4"/>
      <dgm:spPr/>
      <dgm:t>
        <a:bodyPr/>
        <a:lstStyle/>
        <a:p>
          <a:endParaRPr lang="es-ES_tradnl"/>
        </a:p>
      </dgm:t>
    </dgm:pt>
    <dgm:pt modelId="{F43854C7-CC8A-43B2-AB87-59D723458569}" type="pres">
      <dgm:prSet presAssocID="{21A54639-4A71-455E-A6D9-EE2912CC016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7FD9E85-64F5-4473-9CE1-ED5B413A3603}" type="pres">
      <dgm:prSet presAssocID="{DA022C2F-F8D0-483B-88F7-19B37E2487E4}" presName="parTrans" presStyleLbl="bgSibTrans2D1" presStyleIdx="2" presStyleCnt="4"/>
      <dgm:spPr/>
      <dgm:t>
        <a:bodyPr/>
        <a:lstStyle/>
        <a:p>
          <a:endParaRPr lang="es-ES_tradnl"/>
        </a:p>
      </dgm:t>
    </dgm:pt>
    <dgm:pt modelId="{C7546FB6-EC08-41BB-885A-ADD1556F4CCB}" type="pres">
      <dgm:prSet presAssocID="{DF022A52-E4E0-430B-92F4-646A3620791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CEE9430-A2EB-4A53-8DBF-45866E21EB66}" type="pres">
      <dgm:prSet presAssocID="{3DF907D8-CA94-4F05-8494-64D11568851E}" presName="parTrans" presStyleLbl="bgSibTrans2D1" presStyleIdx="3" presStyleCnt="4"/>
      <dgm:spPr/>
      <dgm:t>
        <a:bodyPr/>
        <a:lstStyle/>
        <a:p>
          <a:endParaRPr lang="es-ES_tradnl"/>
        </a:p>
      </dgm:t>
    </dgm:pt>
    <dgm:pt modelId="{A44A157C-F4F6-4E98-98AF-DC45227E6FD7}" type="pres">
      <dgm:prSet presAssocID="{60385216-6462-4832-983A-AF4156B27CE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106F587C-A3CB-4B10-88EB-89C6755F9A68}" srcId="{6B7DF99F-FCDB-43C3-A77D-65F058421695}" destId="{EBE1CFD1-0D8B-420D-A0E0-B8509E343137}" srcOrd="0" destOrd="0" parTransId="{AC547A24-07E6-4C0D-A4D7-6FA722197E7E}" sibTransId="{0470EA7F-A3F8-48EB-96F2-072167DB692E}"/>
    <dgm:cxn modelId="{F8C7EE51-F869-D840-928C-44C908B8FB70}" type="presOf" srcId="{DA022C2F-F8D0-483B-88F7-19B37E2487E4}" destId="{07FD9E85-64F5-4473-9CE1-ED5B413A3603}" srcOrd="0" destOrd="0" presId="urn:microsoft.com/office/officeart/2005/8/layout/radial4"/>
    <dgm:cxn modelId="{1A52DCF5-EEC3-564B-B19B-01A983D13FA7}" type="presOf" srcId="{3B4123E0-D47F-4B02-AB7D-FCFB71B3E80D}" destId="{CD176C8D-08C6-46A6-BFF5-73578DDB2AB9}" srcOrd="0" destOrd="0" presId="urn:microsoft.com/office/officeart/2005/8/layout/radial4"/>
    <dgm:cxn modelId="{9F80012B-B8D5-418D-9183-E3F61D03E9E0}" srcId="{EBE1CFD1-0D8B-420D-A0E0-B8509E343137}" destId="{60385216-6462-4832-983A-AF4156B27CEC}" srcOrd="3" destOrd="0" parTransId="{3DF907D8-CA94-4F05-8494-64D11568851E}" sibTransId="{94F53258-3FCD-4526-9026-0370B64E4B71}"/>
    <dgm:cxn modelId="{1BF75337-5A4B-4F49-9992-3B63CD26B3B5}" type="presOf" srcId="{60385216-6462-4832-983A-AF4156B27CEC}" destId="{A44A157C-F4F6-4E98-98AF-DC45227E6FD7}" srcOrd="0" destOrd="0" presId="urn:microsoft.com/office/officeart/2005/8/layout/radial4"/>
    <dgm:cxn modelId="{BF5F65F9-DB12-8E46-ABFB-FE2D31DB9843}" type="presOf" srcId="{D21B8039-E922-4543-918E-C60E7D534DAF}" destId="{90B62103-7656-43DA-840E-C0015E167695}" srcOrd="0" destOrd="0" presId="urn:microsoft.com/office/officeart/2005/8/layout/radial4"/>
    <dgm:cxn modelId="{EE3774AB-B77F-8945-9609-C45E556C4FE6}" type="presOf" srcId="{EBE1CFD1-0D8B-420D-A0E0-B8509E343137}" destId="{0A2616E0-AA77-40AC-9DD5-C924D7F180F5}" srcOrd="0" destOrd="0" presId="urn:microsoft.com/office/officeart/2005/8/layout/radial4"/>
    <dgm:cxn modelId="{D4B0BD91-A67F-F84F-A85F-7F7C224500E5}" type="presOf" srcId="{DF022A52-E4E0-430B-92F4-646A3620791F}" destId="{C7546FB6-EC08-41BB-885A-ADD1556F4CCB}" srcOrd="0" destOrd="0" presId="urn:microsoft.com/office/officeart/2005/8/layout/radial4"/>
    <dgm:cxn modelId="{359BA346-0616-4C6A-8EE6-1D4685A03B2D}" srcId="{EBE1CFD1-0D8B-420D-A0E0-B8509E343137}" destId="{DF022A52-E4E0-430B-92F4-646A3620791F}" srcOrd="2" destOrd="0" parTransId="{DA022C2F-F8D0-483B-88F7-19B37E2487E4}" sibTransId="{B7222532-6803-4417-BC0C-7C502FDFDFBA}"/>
    <dgm:cxn modelId="{31817259-DA04-5748-A5A0-311C50A482F9}" type="presOf" srcId="{21A54639-4A71-455E-A6D9-EE2912CC0167}" destId="{F43854C7-CC8A-43B2-AB87-59D723458569}" srcOrd="0" destOrd="0" presId="urn:microsoft.com/office/officeart/2005/8/layout/radial4"/>
    <dgm:cxn modelId="{567A6788-AB6B-E44E-A949-11926EB5E6B6}" type="presOf" srcId="{3DF907D8-CA94-4F05-8494-64D11568851E}" destId="{8CEE9430-A2EB-4A53-8DBF-45866E21EB66}" srcOrd="0" destOrd="0" presId="urn:microsoft.com/office/officeart/2005/8/layout/radial4"/>
    <dgm:cxn modelId="{CAC3400A-86F8-4839-AA26-017FCE83359A}" srcId="{EBE1CFD1-0D8B-420D-A0E0-B8509E343137}" destId="{21A54639-4A71-455E-A6D9-EE2912CC0167}" srcOrd="1" destOrd="0" parTransId="{D21B8039-E922-4543-918E-C60E7D534DAF}" sibTransId="{6D46C0F9-D26C-4F23-9DA4-E1872B6FB84F}"/>
    <dgm:cxn modelId="{1857043D-2E28-4089-A54B-673B238EB4B3}" srcId="{EBE1CFD1-0D8B-420D-A0E0-B8509E343137}" destId="{18EACE6B-3D5A-4CD6-9E70-45820DAB9A21}" srcOrd="0" destOrd="0" parTransId="{3B4123E0-D47F-4B02-AB7D-FCFB71B3E80D}" sibTransId="{84189775-545F-41E5-832F-CA9613DBBE01}"/>
    <dgm:cxn modelId="{0AC5084D-32D7-A94E-8720-0A7E34997A2C}" type="presOf" srcId="{6B7DF99F-FCDB-43C3-A77D-65F058421695}" destId="{89ED1733-22C8-4C22-9390-F64ACBC37585}" srcOrd="0" destOrd="0" presId="urn:microsoft.com/office/officeart/2005/8/layout/radial4"/>
    <dgm:cxn modelId="{7A016C1A-0078-854C-9F52-A08C5526931A}" type="presOf" srcId="{18EACE6B-3D5A-4CD6-9E70-45820DAB9A21}" destId="{DDF986E4-62E6-43B3-81E4-8979FC73DD4D}" srcOrd="0" destOrd="0" presId="urn:microsoft.com/office/officeart/2005/8/layout/radial4"/>
    <dgm:cxn modelId="{7B4C4F7C-861B-DF44-B26E-23BB5ED769E6}" type="presParOf" srcId="{89ED1733-22C8-4C22-9390-F64ACBC37585}" destId="{0A2616E0-AA77-40AC-9DD5-C924D7F180F5}" srcOrd="0" destOrd="0" presId="urn:microsoft.com/office/officeart/2005/8/layout/radial4"/>
    <dgm:cxn modelId="{919C3B43-5744-664A-A684-085DAEB154F3}" type="presParOf" srcId="{89ED1733-22C8-4C22-9390-F64ACBC37585}" destId="{CD176C8D-08C6-46A6-BFF5-73578DDB2AB9}" srcOrd="1" destOrd="0" presId="urn:microsoft.com/office/officeart/2005/8/layout/radial4"/>
    <dgm:cxn modelId="{C74AF097-5B9C-8746-A94F-9D4192B80CE4}" type="presParOf" srcId="{89ED1733-22C8-4C22-9390-F64ACBC37585}" destId="{DDF986E4-62E6-43B3-81E4-8979FC73DD4D}" srcOrd="2" destOrd="0" presId="urn:microsoft.com/office/officeart/2005/8/layout/radial4"/>
    <dgm:cxn modelId="{A62E4BFA-6D1D-EA43-9FFF-FA1350A05238}" type="presParOf" srcId="{89ED1733-22C8-4C22-9390-F64ACBC37585}" destId="{90B62103-7656-43DA-840E-C0015E167695}" srcOrd="3" destOrd="0" presId="urn:microsoft.com/office/officeart/2005/8/layout/radial4"/>
    <dgm:cxn modelId="{87FD10F4-4911-5D4E-B28D-369E6A45B91E}" type="presParOf" srcId="{89ED1733-22C8-4C22-9390-F64ACBC37585}" destId="{F43854C7-CC8A-43B2-AB87-59D723458569}" srcOrd="4" destOrd="0" presId="urn:microsoft.com/office/officeart/2005/8/layout/radial4"/>
    <dgm:cxn modelId="{052D1408-DB29-3A47-A822-C470AA33D5B7}" type="presParOf" srcId="{89ED1733-22C8-4C22-9390-F64ACBC37585}" destId="{07FD9E85-64F5-4473-9CE1-ED5B413A3603}" srcOrd="5" destOrd="0" presId="urn:microsoft.com/office/officeart/2005/8/layout/radial4"/>
    <dgm:cxn modelId="{CBCAB57F-203E-E149-A1A7-F2015E1141F0}" type="presParOf" srcId="{89ED1733-22C8-4C22-9390-F64ACBC37585}" destId="{C7546FB6-EC08-41BB-885A-ADD1556F4CCB}" srcOrd="6" destOrd="0" presId="urn:microsoft.com/office/officeart/2005/8/layout/radial4"/>
    <dgm:cxn modelId="{3395ED37-20D2-C948-B4EC-50D50175A276}" type="presParOf" srcId="{89ED1733-22C8-4C22-9390-F64ACBC37585}" destId="{8CEE9430-A2EB-4A53-8DBF-45866E21EB66}" srcOrd="7" destOrd="0" presId="urn:microsoft.com/office/officeart/2005/8/layout/radial4"/>
    <dgm:cxn modelId="{10A59E12-0F42-A04E-A2CA-53C6F25A094F}" type="presParOf" srcId="{89ED1733-22C8-4C22-9390-F64ACBC37585}" destId="{A44A157C-F4F6-4E98-98AF-DC45227E6FD7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3A6EC2-90B1-4940-9E2E-78ED5C0D10F5}" type="doc">
      <dgm:prSet loTypeId="urn:microsoft.com/office/officeart/2005/8/layout/hList1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378E76E8-00A5-9248-AA8E-345E783CF9D7}">
      <dgm:prSet phldrT="[Texto]" custT="1"/>
      <dgm:spPr/>
      <dgm:t>
        <a:bodyPr/>
        <a:lstStyle/>
        <a:p>
          <a:r>
            <a:rPr lang="es-ES_tradnl" sz="2000" dirty="0" smtClean="0"/>
            <a:t>Conversatorios</a:t>
          </a:r>
          <a:endParaRPr lang="es-ES_tradnl" sz="2000" dirty="0"/>
        </a:p>
      </dgm:t>
    </dgm:pt>
    <dgm:pt modelId="{74D001B8-AD86-3840-B966-811BF88FC8D0}" type="parTrans" cxnId="{B7052DAC-5DA6-F746-AF06-A8802E1D3A48}">
      <dgm:prSet/>
      <dgm:spPr/>
      <dgm:t>
        <a:bodyPr/>
        <a:lstStyle/>
        <a:p>
          <a:endParaRPr lang="es-ES_tradnl"/>
        </a:p>
      </dgm:t>
    </dgm:pt>
    <dgm:pt modelId="{E1395E67-80AC-7244-B909-E2E511061CE4}" type="sibTrans" cxnId="{B7052DAC-5DA6-F746-AF06-A8802E1D3A48}">
      <dgm:prSet/>
      <dgm:spPr/>
      <dgm:t>
        <a:bodyPr/>
        <a:lstStyle/>
        <a:p>
          <a:endParaRPr lang="es-ES_tradnl"/>
        </a:p>
      </dgm:t>
    </dgm:pt>
    <dgm:pt modelId="{72D03D32-BAB1-6B49-B475-3B815BECB4DD}">
      <dgm:prSet phldrT="[Texto]" custT="1"/>
      <dgm:spPr/>
      <dgm:t>
        <a:bodyPr/>
        <a:lstStyle/>
        <a:p>
          <a:r>
            <a:rPr lang="es-ES_tradnl" sz="2000" dirty="0" smtClean="0"/>
            <a:t>Levantamiento de información sobre el estado actual de las trabajadoras</a:t>
          </a:r>
          <a:endParaRPr lang="es-ES_tradnl" sz="2000" dirty="0"/>
        </a:p>
      </dgm:t>
    </dgm:pt>
    <dgm:pt modelId="{4604F79F-3368-D042-B346-0E9B4013CBA3}" type="parTrans" cxnId="{1AB3552B-C2DD-9E4A-9993-2C829622F168}">
      <dgm:prSet/>
      <dgm:spPr/>
      <dgm:t>
        <a:bodyPr/>
        <a:lstStyle/>
        <a:p>
          <a:endParaRPr lang="es-ES_tradnl"/>
        </a:p>
      </dgm:t>
    </dgm:pt>
    <dgm:pt modelId="{3FB3C35D-DBD4-9045-9DD0-9C1A15295F0B}" type="sibTrans" cxnId="{1AB3552B-C2DD-9E4A-9993-2C829622F168}">
      <dgm:prSet/>
      <dgm:spPr/>
      <dgm:t>
        <a:bodyPr/>
        <a:lstStyle/>
        <a:p>
          <a:endParaRPr lang="es-ES_tradnl"/>
        </a:p>
      </dgm:t>
    </dgm:pt>
    <dgm:pt modelId="{010DF1BC-F540-AF40-A62B-E515246592B5}">
      <dgm:prSet phldrT="[Texto]"/>
      <dgm:spPr/>
      <dgm:t>
        <a:bodyPr/>
        <a:lstStyle/>
        <a:p>
          <a:r>
            <a:rPr lang="es-ES_tradnl" dirty="0" smtClean="0"/>
            <a:t>Jefaturas</a:t>
          </a:r>
          <a:endParaRPr lang="es-ES_tradnl" dirty="0"/>
        </a:p>
      </dgm:t>
    </dgm:pt>
    <dgm:pt modelId="{1D0A95B0-F50D-1F4C-B9FB-709ABB1D0285}" type="parTrans" cxnId="{1962764F-961D-9549-9A2F-4442A75BF216}">
      <dgm:prSet/>
      <dgm:spPr/>
      <dgm:t>
        <a:bodyPr/>
        <a:lstStyle/>
        <a:p>
          <a:endParaRPr lang="es-ES_tradnl"/>
        </a:p>
      </dgm:t>
    </dgm:pt>
    <dgm:pt modelId="{90E8B077-CE7E-ED4D-84DC-33980643EB6B}" type="sibTrans" cxnId="{1962764F-961D-9549-9A2F-4442A75BF216}">
      <dgm:prSet/>
      <dgm:spPr/>
      <dgm:t>
        <a:bodyPr/>
        <a:lstStyle/>
        <a:p>
          <a:endParaRPr lang="es-ES_tradnl"/>
        </a:p>
      </dgm:t>
    </dgm:pt>
    <dgm:pt modelId="{EE2F9C68-9C01-0542-90AF-CF62A74465EC}">
      <dgm:prSet phldrT="[Texto]"/>
      <dgm:spPr/>
      <dgm:t>
        <a:bodyPr/>
        <a:lstStyle/>
        <a:p>
          <a:pPr algn="just"/>
          <a:r>
            <a:rPr lang="es-ES_tradnl" dirty="0" smtClean="0"/>
            <a:t>Entregar orientaciones a jefaturas que faciliten el trabajo de las madres</a:t>
          </a:r>
          <a:endParaRPr lang="es-ES_tradnl" dirty="0"/>
        </a:p>
      </dgm:t>
    </dgm:pt>
    <dgm:pt modelId="{104A2B69-41C7-3E4E-82A9-E4F57863C868}" type="parTrans" cxnId="{8A13ECFB-2AA0-A744-AF0D-4F3776D41E56}">
      <dgm:prSet/>
      <dgm:spPr/>
      <dgm:t>
        <a:bodyPr/>
        <a:lstStyle/>
        <a:p>
          <a:endParaRPr lang="es-ES_tradnl"/>
        </a:p>
      </dgm:t>
    </dgm:pt>
    <dgm:pt modelId="{0DFA76B5-4A89-364B-AFC1-660A3C6925D7}" type="sibTrans" cxnId="{8A13ECFB-2AA0-A744-AF0D-4F3776D41E56}">
      <dgm:prSet/>
      <dgm:spPr/>
      <dgm:t>
        <a:bodyPr/>
        <a:lstStyle/>
        <a:p>
          <a:endParaRPr lang="es-ES_tradnl"/>
        </a:p>
      </dgm:t>
    </dgm:pt>
    <dgm:pt modelId="{57C8935B-DE84-374E-8955-1AF2D3D9D12F}">
      <dgm:prSet phldrT="[Texto]"/>
      <dgm:spPr/>
      <dgm:t>
        <a:bodyPr/>
        <a:lstStyle/>
        <a:p>
          <a:r>
            <a:rPr lang="es-ES_tradnl" dirty="0" smtClean="0"/>
            <a:t>Personal</a:t>
          </a:r>
          <a:endParaRPr lang="es-ES_tradnl" dirty="0"/>
        </a:p>
      </dgm:t>
    </dgm:pt>
    <dgm:pt modelId="{4ADB38B3-7162-224F-8D64-ACA1CD747431}" type="parTrans" cxnId="{B16031FC-334D-2248-828E-BBB5B2DF1AD4}">
      <dgm:prSet/>
      <dgm:spPr/>
      <dgm:t>
        <a:bodyPr/>
        <a:lstStyle/>
        <a:p>
          <a:endParaRPr lang="es-ES_tradnl"/>
        </a:p>
      </dgm:t>
    </dgm:pt>
    <dgm:pt modelId="{48564B56-CCDB-AF47-BB70-D7CC39AA148C}" type="sibTrans" cxnId="{B16031FC-334D-2248-828E-BBB5B2DF1AD4}">
      <dgm:prSet/>
      <dgm:spPr/>
      <dgm:t>
        <a:bodyPr/>
        <a:lstStyle/>
        <a:p>
          <a:endParaRPr lang="es-ES_tradnl"/>
        </a:p>
      </dgm:t>
    </dgm:pt>
    <dgm:pt modelId="{4B82C12D-9335-1444-97D1-A89748520B53}">
      <dgm:prSet phldrT="[Texto]"/>
      <dgm:spPr/>
      <dgm:t>
        <a:bodyPr/>
        <a:lstStyle/>
        <a:p>
          <a:r>
            <a:rPr lang="es-ES_tradnl" dirty="0" smtClean="0"/>
            <a:t>Conocimiento del equipo en temas de género y violencia.</a:t>
          </a:r>
          <a:endParaRPr lang="es-ES_tradnl" dirty="0"/>
        </a:p>
      </dgm:t>
    </dgm:pt>
    <dgm:pt modelId="{0804C23A-345D-F940-BEBA-9085AE26D5DB}" type="parTrans" cxnId="{7CEB40AB-53CC-3540-8131-078C7E47CA80}">
      <dgm:prSet/>
      <dgm:spPr/>
      <dgm:t>
        <a:bodyPr/>
        <a:lstStyle/>
        <a:p>
          <a:endParaRPr lang="es-ES_tradnl"/>
        </a:p>
      </dgm:t>
    </dgm:pt>
    <dgm:pt modelId="{A58B9637-A749-CD43-9517-F3CDE69D0130}" type="sibTrans" cxnId="{7CEB40AB-53CC-3540-8131-078C7E47CA80}">
      <dgm:prSet/>
      <dgm:spPr/>
      <dgm:t>
        <a:bodyPr/>
        <a:lstStyle/>
        <a:p>
          <a:endParaRPr lang="es-ES_tradnl"/>
        </a:p>
      </dgm:t>
    </dgm:pt>
    <dgm:pt modelId="{C47CD567-3D06-0B46-A457-F3F9AFBAA24F}">
      <dgm:prSet phldrT="[Texto]"/>
      <dgm:spPr/>
      <dgm:t>
        <a:bodyPr/>
        <a:lstStyle/>
        <a:p>
          <a:pPr algn="l"/>
          <a:endParaRPr lang="es-ES_tradnl" dirty="0"/>
        </a:p>
      </dgm:t>
    </dgm:pt>
    <dgm:pt modelId="{42C4A3F3-5A1D-1540-87E4-EADF35264F28}" type="parTrans" cxnId="{38E4AA74-0364-A14B-88BA-09B54ABB7703}">
      <dgm:prSet/>
      <dgm:spPr/>
      <dgm:t>
        <a:bodyPr/>
        <a:lstStyle/>
        <a:p>
          <a:endParaRPr lang="es-ES_tradnl"/>
        </a:p>
      </dgm:t>
    </dgm:pt>
    <dgm:pt modelId="{AEF234CD-1B6D-9146-A871-80A48BD1E515}" type="sibTrans" cxnId="{38E4AA74-0364-A14B-88BA-09B54ABB7703}">
      <dgm:prSet/>
      <dgm:spPr/>
      <dgm:t>
        <a:bodyPr/>
        <a:lstStyle/>
        <a:p>
          <a:endParaRPr lang="es-ES_tradnl"/>
        </a:p>
      </dgm:t>
    </dgm:pt>
    <dgm:pt modelId="{CA5A6205-A566-6142-B06F-9F5601D32CA2}" type="pres">
      <dgm:prSet presAssocID="{6F3A6EC2-90B1-4940-9E2E-78ED5C0D10F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242AEC85-33AB-604D-9300-C8B47FDBE41A}" type="pres">
      <dgm:prSet presAssocID="{378E76E8-00A5-9248-AA8E-345E783CF9D7}" presName="composite" presStyleCnt="0"/>
      <dgm:spPr/>
    </dgm:pt>
    <dgm:pt modelId="{222A7A31-9DC0-FB47-B815-FD8758D35717}" type="pres">
      <dgm:prSet presAssocID="{378E76E8-00A5-9248-AA8E-345E783CF9D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CB3CCCD-6DD7-A54F-978B-7A74582896DA}" type="pres">
      <dgm:prSet presAssocID="{378E76E8-00A5-9248-AA8E-345E783CF9D7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326CF37-C956-CE4A-9905-9B48A2BFC16E}" type="pres">
      <dgm:prSet presAssocID="{E1395E67-80AC-7244-B909-E2E511061CE4}" presName="space" presStyleCnt="0"/>
      <dgm:spPr/>
    </dgm:pt>
    <dgm:pt modelId="{65CD1150-12C7-EA4F-BA36-3E9BB049654F}" type="pres">
      <dgm:prSet presAssocID="{010DF1BC-F540-AF40-A62B-E515246592B5}" presName="composite" presStyleCnt="0"/>
      <dgm:spPr/>
    </dgm:pt>
    <dgm:pt modelId="{D270BA2A-E3BA-E742-9194-7E55C122B02D}" type="pres">
      <dgm:prSet presAssocID="{010DF1BC-F540-AF40-A62B-E515246592B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235DA4B8-E359-5545-92E2-A5A57A578CBA}" type="pres">
      <dgm:prSet presAssocID="{010DF1BC-F540-AF40-A62B-E515246592B5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53D84A03-EBA9-B645-A64A-776D8E8D2950}" type="pres">
      <dgm:prSet presAssocID="{90E8B077-CE7E-ED4D-84DC-33980643EB6B}" presName="space" presStyleCnt="0"/>
      <dgm:spPr/>
    </dgm:pt>
    <dgm:pt modelId="{6430E7B1-060E-644E-9A2B-4EAEB3D122AB}" type="pres">
      <dgm:prSet presAssocID="{57C8935B-DE84-374E-8955-1AF2D3D9D12F}" presName="composite" presStyleCnt="0"/>
      <dgm:spPr/>
    </dgm:pt>
    <dgm:pt modelId="{770E6BE1-CB0D-4D47-B311-F4E469F9B938}" type="pres">
      <dgm:prSet presAssocID="{57C8935B-DE84-374E-8955-1AF2D3D9D12F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1BB78CA-904D-3045-9BF8-BC9B34398BD6}" type="pres">
      <dgm:prSet presAssocID="{57C8935B-DE84-374E-8955-1AF2D3D9D12F}" presName="desTx" presStyleLbl="alignAccFollowNode1" presStyleIdx="2" presStyleCnt="3" custLinFactNeighborX="103" custLinFactNeighborY="230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7F36F963-4889-3047-80F1-1CB7EB1B5E60}" type="presOf" srcId="{378E76E8-00A5-9248-AA8E-345E783CF9D7}" destId="{222A7A31-9DC0-FB47-B815-FD8758D35717}" srcOrd="0" destOrd="0" presId="urn:microsoft.com/office/officeart/2005/8/layout/hList1"/>
    <dgm:cxn modelId="{59B2820B-EA74-684F-B4CB-D992257488D1}" type="presOf" srcId="{57C8935B-DE84-374E-8955-1AF2D3D9D12F}" destId="{770E6BE1-CB0D-4D47-B311-F4E469F9B938}" srcOrd="0" destOrd="0" presId="urn:microsoft.com/office/officeart/2005/8/layout/hList1"/>
    <dgm:cxn modelId="{5EA9D5A8-29B0-114B-988C-C1EBEEB1C2E5}" type="presOf" srcId="{4B82C12D-9335-1444-97D1-A89748520B53}" destId="{A1BB78CA-904D-3045-9BF8-BC9B34398BD6}" srcOrd="0" destOrd="0" presId="urn:microsoft.com/office/officeart/2005/8/layout/hList1"/>
    <dgm:cxn modelId="{B7052DAC-5DA6-F746-AF06-A8802E1D3A48}" srcId="{6F3A6EC2-90B1-4940-9E2E-78ED5C0D10F5}" destId="{378E76E8-00A5-9248-AA8E-345E783CF9D7}" srcOrd="0" destOrd="0" parTransId="{74D001B8-AD86-3840-B966-811BF88FC8D0}" sibTransId="{E1395E67-80AC-7244-B909-E2E511061CE4}"/>
    <dgm:cxn modelId="{B6C71DB2-B5A7-C24E-99FB-0D0CC74D3FA1}" type="presOf" srcId="{EE2F9C68-9C01-0542-90AF-CF62A74465EC}" destId="{235DA4B8-E359-5545-92E2-A5A57A578CBA}" srcOrd="0" destOrd="0" presId="urn:microsoft.com/office/officeart/2005/8/layout/hList1"/>
    <dgm:cxn modelId="{93064873-955F-DA41-AD6B-489FEA5F980D}" type="presOf" srcId="{C47CD567-3D06-0B46-A457-F3F9AFBAA24F}" destId="{235DA4B8-E359-5545-92E2-A5A57A578CBA}" srcOrd="0" destOrd="1" presId="urn:microsoft.com/office/officeart/2005/8/layout/hList1"/>
    <dgm:cxn modelId="{B16031FC-334D-2248-828E-BBB5B2DF1AD4}" srcId="{6F3A6EC2-90B1-4940-9E2E-78ED5C0D10F5}" destId="{57C8935B-DE84-374E-8955-1AF2D3D9D12F}" srcOrd="2" destOrd="0" parTransId="{4ADB38B3-7162-224F-8D64-ACA1CD747431}" sibTransId="{48564B56-CCDB-AF47-BB70-D7CC39AA148C}"/>
    <dgm:cxn modelId="{38E4AA74-0364-A14B-88BA-09B54ABB7703}" srcId="{010DF1BC-F540-AF40-A62B-E515246592B5}" destId="{C47CD567-3D06-0B46-A457-F3F9AFBAA24F}" srcOrd="1" destOrd="0" parTransId="{42C4A3F3-5A1D-1540-87E4-EADF35264F28}" sibTransId="{AEF234CD-1B6D-9146-A871-80A48BD1E515}"/>
    <dgm:cxn modelId="{91FFB30A-6BC9-B048-8DF3-EC18B9256AA7}" type="presOf" srcId="{72D03D32-BAB1-6B49-B475-3B815BECB4DD}" destId="{ACB3CCCD-6DD7-A54F-978B-7A74582896DA}" srcOrd="0" destOrd="0" presId="urn:microsoft.com/office/officeart/2005/8/layout/hList1"/>
    <dgm:cxn modelId="{A198189F-C694-814F-9746-35D1F9E2FE76}" type="presOf" srcId="{010DF1BC-F540-AF40-A62B-E515246592B5}" destId="{D270BA2A-E3BA-E742-9194-7E55C122B02D}" srcOrd="0" destOrd="0" presId="urn:microsoft.com/office/officeart/2005/8/layout/hList1"/>
    <dgm:cxn modelId="{7B0611A7-EF61-484A-A490-1153647248F4}" type="presOf" srcId="{6F3A6EC2-90B1-4940-9E2E-78ED5C0D10F5}" destId="{CA5A6205-A566-6142-B06F-9F5601D32CA2}" srcOrd="0" destOrd="0" presId="urn:microsoft.com/office/officeart/2005/8/layout/hList1"/>
    <dgm:cxn modelId="{7CEB40AB-53CC-3540-8131-078C7E47CA80}" srcId="{57C8935B-DE84-374E-8955-1AF2D3D9D12F}" destId="{4B82C12D-9335-1444-97D1-A89748520B53}" srcOrd="0" destOrd="0" parTransId="{0804C23A-345D-F940-BEBA-9085AE26D5DB}" sibTransId="{A58B9637-A749-CD43-9517-F3CDE69D0130}"/>
    <dgm:cxn modelId="{1962764F-961D-9549-9A2F-4442A75BF216}" srcId="{6F3A6EC2-90B1-4940-9E2E-78ED5C0D10F5}" destId="{010DF1BC-F540-AF40-A62B-E515246592B5}" srcOrd="1" destOrd="0" parTransId="{1D0A95B0-F50D-1F4C-B9FB-709ABB1D0285}" sibTransId="{90E8B077-CE7E-ED4D-84DC-33980643EB6B}"/>
    <dgm:cxn modelId="{1AB3552B-C2DD-9E4A-9993-2C829622F168}" srcId="{378E76E8-00A5-9248-AA8E-345E783CF9D7}" destId="{72D03D32-BAB1-6B49-B475-3B815BECB4DD}" srcOrd="0" destOrd="0" parTransId="{4604F79F-3368-D042-B346-0E9B4013CBA3}" sibTransId="{3FB3C35D-DBD4-9045-9DD0-9C1A15295F0B}"/>
    <dgm:cxn modelId="{8A13ECFB-2AA0-A744-AF0D-4F3776D41E56}" srcId="{010DF1BC-F540-AF40-A62B-E515246592B5}" destId="{EE2F9C68-9C01-0542-90AF-CF62A74465EC}" srcOrd="0" destOrd="0" parTransId="{104A2B69-41C7-3E4E-82A9-E4F57863C868}" sibTransId="{0DFA76B5-4A89-364B-AFC1-660A3C6925D7}"/>
    <dgm:cxn modelId="{8F8D2FA6-ADAE-354E-937D-98F87B2C2F36}" type="presParOf" srcId="{CA5A6205-A566-6142-B06F-9F5601D32CA2}" destId="{242AEC85-33AB-604D-9300-C8B47FDBE41A}" srcOrd="0" destOrd="0" presId="urn:microsoft.com/office/officeart/2005/8/layout/hList1"/>
    <dgm:cxn modelId="{08F56455-FF3F-0E46-BA95-602DF6B029EA}" type="presParOf" srcId="{242AEC85-33AB-604D-9300-C8B47FDBE41A}" destId="{222A7A31-9DC0-FB47-B815-FD8758D35717}" srcOrd="0" destOrd="0" presId="urn:microsoft.com/office/officeart/2005/8/layout/hList1"/>
    <dgm:cxn modelId="{A46BD261-446E-9243-8D31-A21243FA2600}" type="presParOf" srcId="{242AEC85-33AB-604D-9300-C8B47FDBE41A}" destId="{ACB3CCCD-6DD7-A54F-978B-7A74582896DA}" srcOrd="1" destOrd="0" presId="urn:microsoft.com/office/officeart/2005/8/layout/hList1"/>
    <dgm:cxn modelId="{D92FCA2C-C522-DE4F-B962-FEABC851354F}" type="presParOf" srcId="{CA5A6205-A566-6142-B06F-9F5601D32CA2}" destId="{E326CF37-C956-CE4A-9905-9B48A2BFC16E}" srcOrd="1" destOrd="0" presId="urn:microsoft.com/office/officeart/2005/8/layout/hList1"/>
    <dgm:cxn modelId="{5E25F7C1-2D02-CC41-AF45-B46337A968FD}" type="presParOf" srcId="{CA5A6205-A566-6142-B06F-9F5601D32CA2}" destId="{65CD1150-12C7-EA4F-BA36-3E9BB049654F}" srcOrd="2" destOrd="0" presId="urn:microsoft.com/office/officeart/2005/8/layout/hList1"/>
    <dgm:cxn modelId="{ED11CB73-7878-B44B-9E1B-E754A5FBD15D}" type="presParOf" srcId="{65CD1150-12C7-EA4F-BA36-3E9BB049654F}" destId="{D270BA2A-E3BA-E742-9194-7E55C122B02D}" srcOrd="0" destOrd="0" presId="urn:microsoft.com/office/officeart/2005/8/layout/hList1"/>
    <dgm:cxn modelId="{50D2A30D-BCDD-4F49-A640-DBB70BA8FEC0}" type="presParOf" srcId="{65CD1150-12C7-EA4F-BA36-3E9BB049654F}" destId="{235DA4B8-E359-5545-92E2-A5A57A578CBA}" srcOrd="1" destOrd="0" presId="urn:microsoft.com/office/officeart/2005/8/layout/hList1"/>
    <dgm:cxn modelId="{68B31D51-01D8-D84E-89D9-D93CF323BC78}" type="presParOf" srcId="{CA5A6205-A566-6142-B06F-9F5601D32CA2}" destId="{53D84A03-EBA9-B645-A64A-776D8E8D2950}" srcOrd="3" destOrd="0" presId="urn:microsoft.com/office/officeart/2005/8/layout/hList1"/>
    <dgm:cxn modelId="{1B933FB0-2327-9A43-9305-DF4C0527C14E}" type="presParOf" srcId="{CA5A6205-A566-6142-B06F-9F5601D32CA2}" destId="{6430E7B1-060E-644E-9A2B-4EAEB3D122AB}" srcOrd="4" destOrd="0" presId="urn:microsoft.com/office/officeart/2005/8/layout/hList1"/>
    <dgm:cxn modelId="{9B3F9DE1-19A8-1A41-A358-B0F0FAB62898}" type="presParOf" srcId="{6430E7B1-060E-644E-9A2B-4EAEB3D122AB}" destId="{770E6BE1-CB0D-4D47-B311-F4E469F9B938}" srcOrd="0" destOrd="0" presId="urn:microsoft.com/office/officeart/2005/8/layout/hList1"/>
    <dgm:cxn modelId="{8B685C2F-3145-984A-97A4-742147AFFCDB}" type="presParOf" srcId="{6430E7B1-060E-644E-9A2B-4EAEB3D122AB}" destId="{A1BB78CA-904D-3045-9BF8-BC9B34398BD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2616E0-AA77-40AC-9DD5-C924D7F180F5}">
      <dsp:nvSpPr>
        <dsp:cNvPr id="0" name=""/>
        <dsp:cNvSpPr/>
      </dsp:nvSpPr>
      <dsp:spPr>
        <a:xfrm>
          <a:off x="3685292" y="1816653"/>
          <a:ext cx="1733073" cy="17330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6500" kern="1200" dirty="0"/>
        </a:p>
      </dsp:txBody>
      <dsp:txXfrm>
        <a:off x="3939095" y="2070456"/>
        <a:ext cx="1225467" cy="1225467"/>
      </dsp:txXfrm>
    </dsp:sp>
    <dsp:sp modelId="{CD176C8D-08C6-46A6-BFF5-73578DDB2AB9}">
      <dsp:nvSpPr>
        <dsp:cNvPr id="0" name=""/>
        <dsp:cNvSpPr/>
      </dsp:nvSpPr>
      <dsp:spPr>
        <a:xfrm rot="11700000">
          <a:off x="2372332" y="2025310"/>
          <a:ext cx="1291870" cy="493925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F986E4-62E6-43B3-81E4-8979FC73DD4D}">
      <dsp:nvSpPr>
        <dsp:cNvPr id="0" name=""/>
        <dsp:cNvSpPr/>
      </dsp:nvSpPr>
      <dsp:spPr>
        <a:xfrm>
          <a:off x="1571132" y="1446525"/>
          <a:ext cx="1646419" cy="131713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900" kern="1200" dirty="0"/>
            <a:t>Conversatorio</a:t>
          </a:r>
        </a:p>
      </dsp:txBody>
      <dsp:txXfrm>
        <a:off x="1609710" y="1485103"/>
        <a:ext cx="1569263" cy="1239979"/>
      </dsp:txXfrm>
    </dsp:sp>
    <dsp:sp modelId="{90B62103-7656-43DA-840E-C0015E167695}">
      <dsp:nvSpPr>
        <dsp:cNvPr id="0" name=""/>
        <dsp:cNvSpPr/>
      </dsp:nvSpPr>
      <dsp:spPr>
        <a:xfrm rot="14700000">
          <a:off x="3234920" y="997318"/>
          <a:ext cx="1291870" cy="493925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3854C7-CC8A-43B2-AB87-59D723458569}">
      <dsp:nvSpPr>
        <dsp:cNvPr id="0" name=""/>
        <dsp:cNvSpPr/>
      </dsp:nvSpPr>
      <dsp:spPr>
        <a:xfrm>
          <a:off x="2784661" y="297"/>
          <a:ext cx="1646419" cy="131713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900" kern="1200" dirty="0"/>
            <a:t>Actividad Signos Vitales</a:t>
          </a:r>
        </a:p>
      </dsp:txBody>
      <dsp:txXfrm>
        <a:off x="2823239" y="38875"/>
        <a:ext cx="1569263" cy="1239979"/>
      </dsp:txXfrm>
    </dsp:sp>
    <dsp:sp modelId="{07FD9E85-64F5-4473-9CE1-ED5B413A3603}">
      <dsp:nvSpPr>
        <dsp:cNvPr id="0" name=""/>
        <dsp:cNvSpPr/>
      </dsp:nvSpPr>
      <dsp:spPr>
        <a:xfrm rot="17700000">
          <a:off x="4576868" y="997318"/>
          <a:ext cx="1291870" cy="493925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546FB6-EC08-41BB-885A-ADD1556F4CCB}">
      <dsp:nvSpPr>
        <dsp:cNvPr id="0" name=""/>
        <dsp:cNvSpPr/>
      </dsp:nvSpPr>
      <dsp:spPr>
        <a:xfrm>
          <a:off x="4672577" y="297"/>
          <a:ext cx="1646419" cy="131713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900" kern="1200" dirty="0"/>
            <a:t>Actividad hijos/as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900" kern="1200" dirty="0"/>
            <a:t>(Taller Reciclaje)</a:t>
          </a:r>
        </a:p>
      </dsp:txBody>
      <dsp:txXfrm>
        <a:off x="4711155" y="38875"/>
        <a:ext cx="1569263" cy="1239979"/>
      </dsp:txXfrm>
    </dsp:sp>
    <dsp:sp modelId="{8CEE9430-A2EB-4A53-8DBF-45866E21EB66}">
      <dsp:nvSpPr>
        <dsp:cNvPr id="0" name=""/>
        <dsp:cNvSpPr/>
      </dsp:nvSpPr>
      <dsp:spPr>
        <a:xfrm rot="20700000">
          <a:off x="5439456" y="2025310"/>
          <a:ext cx="1291870" cy="493925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4A157C-F4F6-4E98-98AF-DC45227E6FD7}">
      <dsp:nvSpPr>
        <dsp:cNvPr id="0" name=""/>
        <dsp:cNvSpPr/>
      </dsp:nvSpPr>
      <dsp:spPr>
        <a:xfrm>
          <a:off x="5886106" y="1446525"/>
          <a:ext cx="1646419" cy="131713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900" kern="1200" dirty="0"/>
            <a:t>Orientaciones jefaturas</a:t>
          </a:r>
        </a:p>
      </dsp:txBody>
      <dsp:txXfrm>
        <a:off x="5924684" y="1485103"/>
        <a:ext cx="1569263" cy="12399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2A7A31-9DC0-FB47-B815-FD8758D35717}">
      <dsp:nvSpPr>
        <dsp:cNvPr id="0" name=""/>
        <dsp:cNvSpPr/>
      </dsp:nvSpPr>
      <dsp:spPr>
        <a:xfrm>
          <a:off x="2971" y="9973"/>
          <a:ext cx="2897084" cy="6048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/>
            <a:t>Conversatorios</a:t>
          </a:r>
          <a:endParaRPr lang="es-ES_tradnl" sz="2000" kern="1200" dirty="0"/>
        </a:p>
      </dsp:txBody>
      <dsp:txXfrm>
        <a:off x="2971" y="9973"/>
        <a:ext cx="2897084" cy="604800"/>
      </dsp:txXfrm>
    </dsp:sp>
    <dsp:sp modelId="{ACB3CCCD-6DD7-A54F-978B-7A74582896DA}">
      <dsp:nvSpPr>
        <dsp:cNvPr id="0" name=""/>
        <dsp:cNvSpPr/>
      </dsp:nvSpPr>
      <dsp:spPr>
        <a:xfrm>
          <a:off x="2971" y="614773"/>
          <a:ext cx="2897084" cy="211845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000" kern="1200" dirty="0" smtClean="0"/>
            <a:t>Levantamiento de información sobre el estado actual de las trabajadoras</a:t>
          </a:r>
          <a:endParaRPr lang="es-ES_tradnl" sz="2000" kern="1200" dirty="0"/>
        </a:p>
      </dsp:txBody>
      <dsp:txXfrm>
        <a:off x="2971" y="614773"/>
        <a:ext cx="2897084" cy="2118453"/>
      </dsp:txXfrm>
    </dsp:sp>
    <dsp:sp modelId="{D270BA2A-E3BA-E742-9194-7E55C122B02D}">
      <dsp:nvSpPr>
        <dsp:cNvPr id="0" name=""/>
        <dsp:cNvSpPr/>
      </dsp:nvSpPr>
      <dsp:spPr>
        <a:xfrm>
          <a:off x="3305647" y="9973"/>
          <a:ext cx="2897084" cy="60480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100" kern="1200" dirty="0" smtClean="0"/>
            <a:t>Jefaturas</a:t>
          </a:r>
          <a:endParaRPr lang="es-ES_tradnl" sz="2100" kern="1200" dirty="0"/>
        </a:p>
      </dsp:txBody>
      <dsp:txXfrm>
        <a:off x="3305647" y="9973"/>
        <a:ext cx="2897084" cy="604800"/>
      </dsp:txXfrm>
    </dsp:sp>
    <dsp:sp modelId="{235DA4B8-E359-5545-92E2-A5A57A578CBA}">
      <dsp:nvSpPr>
        <dsp:cNvPr id="0" name=""/>
        <dsp:cNvSpPr/>
      </dsp:nvSpPr>
      <dsp:spPr>
        <a:xfrm>
          <a:off x="3305647" y="614773"/>
          <a:ext cx="2897084" cy="2118453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100" kern="1200" dirty="0" smtClean="0"/>
            <a:t>Entregar orientaciones a jefaturas que faciliten el trabajo de las madres</a:t>
          </a:r>
          <a:endParaRPr lang="es-ES_tradnl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_tradnl" sz="2100" kern="1200" dirty="0"/>
        </a:p>
      </dsp:txBody>
      <dsp:txXfrm>
        <a:off x="3305647" y="614773"/>
        <a:ext cx="2897084" cy="2118453"/>
      </dsp:txXfrm>
    </dsp:sp>
    <dsp:sp modelId="{770E6BE1-CB0D-4D47-B311-F4E469F9B938}">
      <dsp:nvSpPr>
        <dsp:cNvPr id="0" name=""/>
        <dsp:cNvSpPr/>
      </dsp:nvSpPr>
      <dsp:spPr>
        <a:xfrm>
          <a:off x="6608324" y="9973"/>
          <a:ext cx="2897084" cy="60480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100" kern="1200" dirty="0" smtClean="0"/>
            <a:t>Personal</a:t>
          </a:r>
          <a:endParaRPr lang="es-ES_tradnl" sz="2100" kern="1200" dirty="0"/>
        </a:p>
      </dsp:txBody>
      <dsp:txXfrm>
        <a:off x="6608324" y="9973"/>
        <a:ext cx="2897084" cy="604800"/>
      </dsp:txXfrm>
    </dsp:sp>
    <dsp:sp modelId="{A1BB78CA-904D-3045-9BF8-BC9B34398BD6}">
      <dsp:nvSpPr>
        <dsp:cNvPr id="0" name=""/>
        <dsp:cNvSpPr/>
      </dsp:nvSpPr>
      <dsp:spPr>
        <a:xfrm>
          <a:off x="6611295" y="624746"/>
          <a:ext cx="2897084" cy="2118453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100" kern="1200" dirty="0" smtClean="0"/>
            <a:t>Conocimiento del equipo en temas de género y violencia.</a:t>
          </a:r>
          <a:endParaRPr lang="es-ES_tradnl" sz="2100" kern="1200" dirty="0"/>
        </a:p>
      </dsp:txBody>
      <dsp:txXfrm>
        <a:off x="6611295" y="624746"/>
        <a:ext cx="2897084" cy="21184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8164DC-853D-E24F-A099-D6D0322C2E73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66CE40-074D-8F4A-B386-C3F4BAAE3B9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05707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586F5-A45B-8C4A-8747-0E34CB3ED1F7}" type="slidenum">
              <a:rPr lang="es-CL" smtClean="0"/>
              <a:pPr/>
              <a:t>3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3400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586F5-A45B-8C4A-8747-0E34CB3ED1F7}" type="slidenum">
              <a:rPr lang="es-CL" smtClean="0"/>
              <a:pPr/>
              <a:t>8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66151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9B0C364-93A0-3541-A2C2-1DF699A06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27F6FB89-04EE-254C-9401-90ADB2B07A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8709B5DC-F4B4-854E-9A8B-DFBA4133B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65E3C460-FF9C-5548-8584-93601C4D8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E77954A-6EBA-AF41-A1DE-66ECB25CA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51374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46CF4CB-A1EC-0D49-AE5A-4F46E27FC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517DAB6A-F0D0-2B48-8605-C6D740F81C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7E1B8FE-73C3-2D4B-96F2-1B7152502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E03F7762-E72E-D14F-85D6-85D1ACBA3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5B38F42F-BBFF-1D45-B528-843E41D76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50867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7366ED01-7328-DF44-AE47-A88B5ABEA6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291EFA8F-37ED-5947-9CCB-D0C7A0461B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69434C6F-0577-3F49-9B95-ED8D0FAC2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DA0C7DC5-8DE2-F342-8DFD-B78022C84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609DEF7E-3679-0844-AF17-5A984FABD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65163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22DCAF9-4C70-3148-B650-9EA3D202F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5F6EB531-636D-7A49-BBE7-5373F81E5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8DFAE917-BD39-5F43-A786-17CFF0CE9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E223CF74-B6F4-E240-8829-DEBC380C4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379852D6-0459-6345-AD50-B2F6B7C62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4669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A426660-27F0-A84D-B2C8-60BF188DC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078B6C24-46AF-5145-8828-7172C8904B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AC8DD415-5FDE-9B44-BCBD-D5489663A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78365CF-1655-9C4C-85EF-0A125B03F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85C3497A-C566-3949-B6D3-1F3DB328B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27786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3BDC933-926D-6044-862C-2B204502C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977CB39C-B5BA-984D-9B71-0512025BD3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E16FBBFC-2ED1-BB46-9E53-03C6013847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2CC81B80-160C-DB46-B833-DECEAEAEE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69A64F5E-0ADD-D948-826E-1D27A82AE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ADB8053A-B51B-FE4E-BC31-3C251B5E2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3670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DC25815-6531-8B4C-8768-6399EBD51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E93F6853-B8FA-304A-9444-ADE5D2DA8A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FE49F892-E0D1-C44C-8384-732140DE0F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2C091D97-F30E-DB47-B0BD-D54AFBA3DA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BA82DEF3-27F8-4246-B8E4-482242E56E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01936B82-85E5-0444-8B2D-5C3C31A7D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2673AAE8-3770-0F41-8F61-342B5399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D33A2750-990F-9340-B794-B6F23BF90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22974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5D1D48D-3B27-9A44-B015-6BE0B1175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2A001716-223B-4241-BAA0-DA472AD32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7630E339-35FA-194F-A021-2C3222D8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C34AC88B-7B1F-A444-A8DA-51BE9A7E5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9356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03C1C36A-6161-674E-A191-F86FCAD3D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F9A886D5-C0E4-B447-8624-B5259329E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F4A0152B-821C-974B-85C5-893C91A22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87566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25A9444-5A97-A040-9076-5C3291EDA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DDABA22D-DDB6-CE4D-BAA5-86DF63623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73B938F3-295C-A04A-A303-54C20C562F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38240808-4D74-034C-BC77-C6BBAF600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A7FF00AE-3A1B-5A4B-8A63-18B975EDC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BF0AD2B4-512C-4D4F-A4DF-01E31CAA3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32432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00F01F9-CB17-FB4C-8C01-7C006F683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A0E40B96-C19F-E14B-B211-B72459A1AC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DE7AA7CA-4FA1-124B-A2C9-66B682EB08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CA527143-BF7B-E748-8BAF-E3F3E8D1F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77979A2-C1AF-0B45-A808-6B663043F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BC76414-8BF5-494B-99CD-5297E5AA1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66502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B88B5FAE-673A-8041-B1C1-015186E41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773F7C0D-15F5-6542-8053-5A0547453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BFF3E3D3-7229-874E-85B0-50D6ECDA6E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69E2372E-7F01-0946-BFB7-182727B100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1888B711-89A7-F847-B565-46AE037DF2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92553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="" xmlns:a16="http://schemas.microsoft.com/office/drawing/2014/main" id="{2103C6D4-8A61-764B-A0AA-3A084138D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90165"/>
            <a:ext cx="9144000" cy="1519798"/>
          </a:xfrm>
        </p:spPr>
        <p:txBody>
          <a:bodyPr>
            <a:normAutofit/>
          </a:bodyPr>
          <a:lstStyle/>
          <a:p>
            <a:r>
              <a:rPr lang="es-ES_tradnl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MODELO GESTIÓN DE PERSONAS </a:t>
            </a:r>
            <a:r>
              <a:rPr lang="mr-IN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–</a:t>
            </a:r>
            <a:r>
              <a:rPr lang="es-ES_tradnl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COVID 19</a:t>
            </a:r>
            <a:endParaRPr lang="es-ES_tradnl" sz="4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="" xmlns:a16="http://schemas.microsoft.com/office/drawing/2014/main" id="{652636FE-05A4-2243-8D40-414173A3E2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92402"/>
            <a:ext cx="9144000" cy="1365397"/>
          </a:xfrm>
        </p:spPr>
        <p:txBody>
          <a:bodyPr anchor="ctr">
            <a:normAutofit/>
          </a:bodyPr>
          <a:lstStyle/>
          <a:p>
            <a:r>
              <a:rPr lang="es-ES_tradnl" sz="2000" dirty="0">
                <a:latin typeface="Verdana" panose="020B0604030504040204" pitchFamily="34" charset="0"/>
                <a:ea typeface="Verdana" panose="020B0604030504040204" pitchFamily="34" charset="0"/>
              </a:rPr>
              <a:t>Subsecretaría del Deporte</a:t>
            </a:r>
          </a:p>
          <a:p>
            <a:r>
              <a:rPr lang="es-ES_tradnl" sz="2000" dirty="0">
                <a:latin typeface="Verdana" panose="020B0604030504040204" pitchFamily="34" charset="0"/>
                <a:ea typeface="Verdana" panose="020B0604030504040204" pitchFamily="34" charset="0"/>
              </a:rPr>
              <a:t>Unidad de Gestión y Desarrollo de las Personas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16B8DDB0-AA2F-3A49-9E56-7E17337FE1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23" y="190499"/>
            <a:ext cx="1565610" cy="1417226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24D35AD5-4EEB-784C-9FE2-98C951FFBD1E}"/>
              </a:ext>
            </a:extLst>
          </p:cNvPr>
          <p:cNvSpPr/>
          <p:nvPr/>
        </p:nvSpPr>
        <p:spPr>
          <a:xfrm>
            <a:off x="3422708" y="6761527"/>
            <a:ext cx="8769292" cy="96474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E98F4305-F6E6-FB45-80A7-0A03B277B1FC}"/>
              </a:ext>
            </a:extLst>
          </p:cNvPr>
          <p:cNvSpPr/>
          <p:nvPr/>
        </p:nvSpPr>
        <p:spPr>
          <a:xfrm>
            <a:off x="0" y="6761526"/>
            <a:ext cx="3422708" cy="964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128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CAAEC70F-FB75-C24B-91F3-D2221B787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2319" y="1917265"/>
            <a:ext cx="5880847" cy="38474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2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Modelo de Trabajo</a:t>
            </a:r>
          </a:p>
          <a:p>
            <a:pPr marL="0" indent="0">
              <a:buNone/>
            </a:pPr>
            <a:endParaRPr lang="es-ES_tradnl" sz="20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es-ES_tradnl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La Unidad de Gestión y Desarrollo de Personas busca implementar un grupo de acciones que tienen como objetivo entregar herramientas a los/las Funcionarias/os para enfrentar de la mejor forma posible esta emergencia sanitaria.</a:t>
            </a:r>
          </a:p>
          <a:p>
            <a:pPr marL="0" indent="0" algn="just">
              <a:buNone/>
            </a:pPr>
            <a:endParaRPr lang="es-ES_tradnl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es-ES_tradnl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Este modelo se basa en tres pilares: Capacitación, autocuidado emocional y apoyo al trabajo distancia con enfoque de género.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7568646D-0F86-4745-BFC0-48937FB6E594}"/>
              </a:ext>
            </a:extLst>
          </p:cNvPr>
          <p:cNvSpPr/>
          <p:nvPr/>
        </p:nvSpPr>
        <p:spPr>
          <a:xfrm>
            <a:off x="3422708" y="6761527"/>
            <a:ext cx="8769292" cy="96474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Rectángulo 4">
            <a:extLst>
              <a:ext uri="{FF2B5EF4-FFF2-40B4-BE49-F238E27FC236}">
                <a16:creationId xmlns="" xmlns:a16="http://schemas.microsoft.com/office/drawing/2014/main" id="{40642783-FD65-9848-8076-2DAB0AC52A7C}"/>
              </a:ext>
            </a:extLst>
          </p:cNvPr>
          <p:cNvSpPr/>
          <p:nvPr/>
        </p:nvSpPr>
        <p:spPr>
          <a:xfrm>
            <a:off x="0" y="6761526"/>
            <a:ext cx="3422708" cy="964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61399DDC-B468-264B-825F-8F848967F3EF}"/>
              </a:ext>
            </a:extLst>
          </p:cNvPr>
          <p:cNvSpPr/>
          <p:nvPr/>
        </p:nvSpPr>
        <p:spPr>
          <a:xfrm>
            <a:off x="0" y="106758"/>
            <a:ext cx="9737388" cy="544573"/>
          </a:xfrm>
          <a:prstGeom prst="rect">
            <a:avLst/>
          </a:prstGeom>
          <a:gradFill flip="none" rotWithShape="1">
            <a:gsLst>
              <a:gs pos="21000">
                <a:schemeClr val="accent1">
                  <a:lumMod val="0"/>
                  <a:lumOff val="100000"/>
                </a:schemeClr>
              </a:gs>
              <a:gs pos="60000">
                <a:schemeClr val="tx2">
                  <a:lumMod val="75000"/>
                </a:schemeClr>
              </a:gs>
              <a:gs pos="100000">
                <a:schemeClr val="accent1">
                  <a:lumMod val="10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Modelo de Trabajo</a:t>
            </a:r>
            <a:endParaRPr lang="es-C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C5BD16CD-3B06-2046-833B-6B3F38A191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9735" y="104970"/>
            <a:ext cx="619062" cy="546361"/>
          </a:xfrm>
          <a:prstGeom prst="rect">
            <a:avLst/>
          </a:prstGeom>
        </p:spPr>
      </p:pic>
      <p:pic>
        <p:nvPicPr>
          <p:cNvPr id="8" name="ClipArt Placeholder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28" r="64485"/>
          <a:stretch/>
        </p:blipFill>
        <p:spPr>
          <a:xfrm>
            <a:off x="251790" y="699569"/>
            <a:ext cx="4227443" cy="5913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66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0742728E-0217-BA4F-BFBF-EF71103722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45" y="165700"/>
            <a:ext cx="1616412" cy="1426585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042400" y="1"/>
            <a:ext cx="7257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/>
          </a:p>
        </p:txBody>
      </p:sp>
      <p:sp>
        <p:nvSpPr>
          <p:cNvPr id="27" name="Rectángulo 26"/>
          <p:cNvSpPr/>
          <p:nvPr/>
        </p:nvSpPr>
        <p:spPr>
          <a:xfrm>
            <a:off x="2167997" y="1698302"/>
            <a:ext cx="60959" cy="3207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/>
          </a:p>
        </p:txBody>
      </p:sp>
      <p:sp>
        <p:nvSpPr>
          <p:cNvPr id="28" name="Title 3"/>
          <p:cNvSpPr txBox="1">
            <a:spLocks/>
          </p:cNvSpPr>
          <p:nvPr/>
        </p:nvSpPr>
        <p:spPr>
          <a:xfrm>
            <a:off x="2943198" y="1219201"/>
            <a:ext cx="5354481" cy="44262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/>
            <a:r>
              <a:rPr lang="es-ES_tradnl" sz="2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ANTECEDENTES GENERALES</a:t>
            </a:r>
          </a:p>
          <a:p>
            <a:pPr algn="l"/>
            <a:endParaRPr lang="es-ES_tradnl" sz="29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endParaRPr lang="es-ES_tradnl" sz="29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es-ES_tradnl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Caracterización de la dotación (edad, sexo, hijos/as).</a:t>
            </a:r>
          </a:p>
          <a:p>
            <a:pPr algn="l"/>
            <a:endParaRPr lang="es-ES_tradnl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es-ES_tradnl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Personal con trabajo remoto</a:t>
            </a:r>
          </a:p>
          <a:p>
            <a:pPr algn="l"/>
            <a:endParaRPr lang="es-ES_tradnl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es-ES_tradnl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Condiciones de Riesgo del Personal frente a la pandemia</a:t>
            </a:r>
          </a:p>
          <a:p>
            <a:pPr algn="l"/>
            <a:endParaRPr lang="es-ES_tradnl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es-ES_tradnl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Resultados ISTAS 21</a:t>
            </a:r>
          </a:p>
          <a:p>
            <a:pPr algn="l"/>
            <a:endParaRPr lang="es-ES_tradnl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es-ES_tradnl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Diagnóstico del equipo de Gestión de Personas.</a:t>
            </a:r>
          </a:p>
          <a:p>
            <a:pPr algn="l"/>
            <a:endParaRPr lang="es-ES_tradnl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endParaRPr lang="es-ES_tradnl" sz="24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endParaRPr lang="es-ES_tradnl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95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79E6B9DB-8844-E84C-A9A9-EB28AE27C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941" y="1915893"/>
            <a:ext cx="5217459" cy="27463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sz="1600" dirty="0">
                <a:latin typeface="Verdana" panose="020B0604030504040204" pitchFamily="34" charset="0"/>
                <a:ea typeface="Verdana" panose="020B0604030504040204" pitchFamily="34" charset="0"/>
              </a:rPr>
              <a:t>Mujeres dedican gran parte de su tiempo a la crianza de los niños y al trabajo en el hogar: </a:t>
            </a:r>
          </a:p>
          <a:p>
            <a:pPr lvl="0" algn="just"/>
            <a:r>
              <a:rPr lang="es-CL" sz="1600" dirty="0">
                <a:latin typeface="Verdana" panose="020B0604030504040204" pitchFamily="34" charset="0"/>
                <a:ea typeface="Verdana" panose="020B0604030504040204" pitchFamily="34" charset="0"/>
              </a:rPr>
              <a:t>Función biológica de la procreación se extiende a función social del cuidado familiar, sin que se compartan igualitariamente responsabilidades familiares</a:t>
            </a:r>
          </a:p>
          <a:p>
            <a:pPr lvl="0" algn="just"/>
            <a:r>
              <a:rPr lang="es-CL" sz="1600" dirty="0">
                <a:latin typeface="Verdana" panose="020B0604030504040204" pitchFamily="34" charset="0"/>
                <a:ea typeface="Verdana" panose="020B0604030504040204" pitchFamily="34" charset="0"/>
              </a:rPr>
              <a:t>Trabajo reproductivo no tiene valor económico, no se transa en el mercado y es menos visible que trabajo productivo masculino (Bravo Rosa, 1999).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="" xmlns:a16="http://schemas.microsoft.com/office/drawing/2014/main" id="{D7C91D1E-9982-C246-8CDE-2FEB84CA6A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872278"/>
              </p:ext>
            </p:extLst>
          </p:nvPr>
        </p:nvGraphicFramePr>
        <p:xfrm>
          <a:off x="1207089" y="365125"/>
          <a:ext cx="9994312" cy="11436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94312">
                  <a:extLst>
                    <a:ext uri="{9D8B030D-6E8A-4147-A177-3AD203B41FA5}">
                      <a16:colId xmlns="" xmlns:a16="http://schemas.microsoft.com/office/drawing/2014/main" val="1195422890"/>
                    </a:ext>
                  </a:extLst>
                </a:gridCol>
              </a:tblGrid>
              <a:tr h="1143635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CL" sz="1600" b="0" dirty="0" smtClean="0">
                          <a:ln>
                            <a:noFill/>
                          </a:ln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PANDAMIA</a:t>
                      </a:r>
                      <a:r>
                        <a:rPr lang="es-CL" sz="1600" b="0" baseline="0" dirty="0" smtClean="0">
                          <a:ln>
                            <a:noFill/>
                          </a:ln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TAMBIÉN ES UN PROBLEMA DE GÉNERO: Estas acciones tienen como </a:t>
                      </a:r>
                      <a:r>
                        <a:rPr lang="es-CL" sz="1600" b="0" baseline="0" smtClean="0">
                          <a:ln>
                            <a:noFill/>
                          </a:ln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objetivo apoyar </a:t>
                      </a:r>
                      <a:r>
                        <a:rPr lang="es-CL" sz="1600" b="0" baseline="0" dirty="0" smtClean="0">
                          <a:ln>
                            <a:noFill/>
                          </a:ln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 la realidad que nuestras trabajadoras están enfrentando, en la cual deben efectuar sus labores y de cuidado, al mismo tiempo que dar respuesta a las exigencias laborales.</a:t>
                      </a:r>
                      <a:endParaRPr lang="es-CL" sz="1600" b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Verdana" panose="020B0604030504040204" pitchFamily="34" charset="0"/>
                        <a:ea typeface="Verdana" panose="020B0604030504040204" pitchFamily="34" charset="0"/>
                        <a:cs typeface="Arial Unicode MS" panose="020B0604020202020204" pitchFamily="34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795889598"/>
                  </a:ext>
                </a:extLst>
              </a:tr>
            </a:tbl>
          </a:graphicData>
        </a:graphic>
      </p:graphicFrame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DBD85AF4-4D07-4D4A-9A3A-F8F0DD872D28}"/>
              </a:ext>
            </a:extLst>
          </p:cNvPr>
          <p:cNvSpPr/>
          <p:nvPr/>
        </p:nvSpPr>
        <p:spPr>
          <a:xfrm>
            <a:off x="3422708" y="6761527"/>
            <a:ext cx="8769292" cy="96474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1874C568-37F4-E440-B9B7-C93C9373F6AA}"/>
              </a:ext>
            </a:extLst>
          </p:cNvPr>
          <p:cNvSpPr/>
          <p:nvPr/>
        </p:nvSpPr>
        <p:spPr>
          <a:xfrm>
            <a:off x="0" y="6761526"/>
            <a:ext cx="3422708" cy="964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5122" name="Picture 2" descr="Un estudio revela que tener marido suma 7 horas de trabajo a la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8" r="7764"/>
          <a:stretch/>
        </p:blipFill>
        <p:spPr bwMode="auto">
          <a:xfrm>
            <a:off x="1207089" y="1825625"/>
            <a:ext cx="4000932" cy="292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207089" y="5066291"/>
            <a:ext cx="99943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Aumento de las cifras de violencia de género en cuarentenas.</a:t>
            </a:r>
            <a:endParaRPr lang="es-CL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95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06DBFA3C-3578-5B4E-B28B-D84668183F5D}"/>
              </a:ext>
            </a:extLst>
          </p:cNvPr>
          <p:cNvSpPr/>
          <p:nvPr/>
        </p:nvSpPr>
        <p:spPr>
          <a:xfrm>
            <a:off x="3422708" y="6761527"/>
            <a:ext cx="8769292" cy="96474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E5A5F48D-74E2-3A47-93A7-074DE87E7F51}"/>
              </a:ext>
            </a:extLst>
          </p:cNvPr>
          <p:cNvSpPr/>
          <p:nvPr/>
        </p:nvSpPr>
        <p:spPr>
          <a:xfrm>
            <a:off x="0" y="6761526"/>
            <a:ext cx="3422708" cy="964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4" name="Diagrama 3"/>
          <p:cNvGraphicFramePr/>
          <p:nvPr>
            <p:extLst/>
          </p:nvPr>
        </p:nvGraphicFramePr>
        <p:xfrm>
          <a:off x="1223682" y="2326341"/>
          <a:ext cx="9103659" cy="355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="" xmlns:a16="http://schemas.microsoft.com/office/drawing/2014/main" id="{61399DDC-B468-264B-825F-8F848967F3EF}"/>
              </a:ext>
            </a:extLst>
          </p:cNvPr>
          <p:cNvSpPr/>
          <p:nvPr/>
        </p:nvSpPr>
        <p:spPr>
          <a:xfrm>
            <a:off x="0" y="106758"/>
            <a:ext cx="9737388" cy="544573"/>
          </a:xfrm>
          <a:prstGeom prst="rect">
            <a:avLst/>
          </a:prstGeom>
          <a:gradFill flip="none" rotWithShape="1">
            <a:gsLst>
              <a:gs pos="21000">
                <a:schemeClr val="accent1">
                  <a:lumMod val="0"/>
                  <a:lumOff val="100000"/>
                </a:schemeClr>
              </a:gs>
              <a:gs pos="60000">
                <a:schemeClr val="tx2">
                  <a:lumMod val="75000"/>
                </a:schemeClr>
              </a:gs>
              <a:gs pos="100000">
                <a:schemeClr val="accent1">
                  <a:lumMod val="10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ACTIVIDADES</a:t>
            </a:r>
            <a:endParaRPr lang="es-C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="" xmlns:a16="http://schemas.microsoft.com/office/drawing/2014/main" id="{C5BD16CD-3B06-2046-833B-6B3F38A191E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9735" y="104970"/>
            <a:ext cx="619062" cy="546361"/>
          </a:xfrm>
          <a:prstGeom prst="rect">
            <a:avLst/>
          </a:prstGeom>
        </p:spPr>
      </p:pic>
      <p:pic>
        <p:nvPicPr>
          <p:cNvPr id="9" name="Picture 2" descr="Un estudio revela que tener marido suma 7 horas de trabajo a la ...">
            <a:extLst>
              <a:ext uri="{FF2B5EF4-FFF2-40B4-BE49-F238E27FC236}">
                <a16:creationId xmlns="" xmlns:a16="http://schemas.microsoft.com/office/drawing/2014/main" id="{0D81E43A-642B-41E2-B3A8-936D0500E0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8" r="7764"/>
          <a:stretch/>
        </p:blipFill>
        <p:spPr bwMode="auto">
          <a:xfrm>
            <a:off x="4813229" y="4172604"/>
            <a:ext cx="2025721" cy="1703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ítulo 1">
            <a:extLst>
              <a:ext uri="{FF2B5EF4-FFF2-40B4-BE49-F238E27FC236}">
                <a16:creationId xmlns="" xmlns:a16="http://schemas.microsoft.com/office/drawing/2014/main" id="{D23B3E20-6E17-D047-A578-6FE6BE581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832" y="956651"/>
            <a:ext cx="10521307" cy="532879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normAutofit fontScale="90000"/>
          </a:bodyPr>
          <a:lstStyle/>
          <a:p>
            <a:r>
              <a:rPr lang="es-ES_tradnl" sz="3200" b="1" smtClean="0">
                <a:solidFill>
                  <a:srgbClr val="CC7D2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TRABAJO REMOTO CON ENFOQUE DE GÉNERO</a:t>
            </a:r>
            <a:endParaRPr lang="es-ES_tradnl" sz="3200" b="1" dirty="0">
              <a:solidFill>
                <a:srgbClr val="CC7D28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49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23B3E20-6E17-D047-A578-6FE6BE581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939" y="1291940"/>
            <a:ext cx="10388785" cy="532879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normAutofit fontScale="90000"/>
          </a:bodyPr>
          <a:lstStyle/>
          <a:p>
            <a:r>
              <a:rPr lang="es-ES_tradnl" sz="3200" b="1" dirty="0" smtClean="0">
                <a:solidFill>
                  <a:srgbClr val="CC7D2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METODOLOGÍA </a:t>
            </a:r>
            <a:r>
              <a:rPr lang="mr-IN" sz="3200" b="1" dirty="0" smtClean="0">
                <a:solidFill>
                  <a:srgbClr val="CC7D2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</a:t>
            </a:r>
            <a:r>
              <a:rPr lang="es-ES_tradnl" sz="3200" b="1" dirty="0" smtClean="0">
                <a:solidFill>
                  <a:srgbClr val="CC7D2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Trabajo remoto con enfoque de género</a:t>
            </a:r>
            <a:endParaRPr lang="es-ES_tradnl" sz="3200" b="1" dirty="0">
              <a:solidFill>
                <a:srgbClr val="CC7D28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8A07C359-7719-934E-BAE8-294BFF0D3410}"/>
              </a:ext>
            </a:extLst>
          </p:cNvPr>
          <p:cNvSpPr/>
          <p:nvPr/>
        </p:nvSpPr>
        <p:spPr>
          <a:xfrm>
            <a:off x="3422708" y="6761527"/>
            <a:ext cx="8769292" cy="96474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Rectángulo 4">
            <a:extLst>
              <a:ext uri="{FF2B5EF4-FFF2-40B4-BE49-F238E27FC236}">
                <a16:creationId xmlns="" xmlns:a16="http://schemas.microsoft.com/office/drawing/2014/main" id="{E5BA5E54-DDE7-5E49-86D0-8F447836CFA5}"/>
              </a:ext>
            </a:extLst>
          </p:cNvPr>
          <p:cNvSpPr/>
          <p:nvPr/>
        </p:nvSpPr>
        <p:spPr>
          <a:xfrm>
            <a:off x="0" y="6761526"/>
            <a:ext cx="3422708" cy="964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Rectángulo 12">
            <a:extLst>
              <a:ext uri="{FF2B5EF4-FFF2-40B4-BE49-F238E27FC236}">
                <a16:creationId xmlns="" xmlns:a16="http://schemas.microsoft.com/office/drawing/2014/main" id="{61399DDC-B468-264B-825F-8F848967F3EF}"/>
              </a:ext>
            </a:extLst>
          </p:cNvPr>
          <p:cNvSpPr/>
          <p:nvPr/>
        </p:nvSpPr>
        <p:spPr>
          <a:xfrm>
            <a:off x="0" y="106758"/>
            <a:ext cx="9737388" cy="544573"/>
          </a:xfrm>
          <a:prstGeom prst="rect">
            <a:avLst/>
          </a:prstGeom>
          <a:gradFill flip="none" rotWithShape="1">
            <a:gsLst>
              <a:gs pos="21000">
                <a:schemeClr val="accent1">
                  <a:lumMod val="0"/>
                  <a:lumOff val="100000"/>
                </a:schemeClr>
              </a:gs>
              <a:gs pos="60000">
                <a:schemeClr val="tx2">
                  <a:lumMod val="75000"/>
                </a:schemeClr>
              </a:gs>
              <a:gs pos="100000">
                <a:schemeClr val="accent1">
                  <a:lumMod val="10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ACTIVIDADES</a:t>
            </a:r>
            <a:endParaRPr lang="es-C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="" xmlns:a16="http://schemas.microsoft.com/office/drawing/2014/main" id="{C5BD16CD-3B06-2046-833B-6B3F38A191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9735" y="104970"/>
            <a:ext cx="619062" cy="546361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795130" y="5588037"/>
            <a:ext cx="109860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1391478" y="5936974"/>
            <a:ext cx="9419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Uso de plataformas para el desarrollo de las diferentes acciones</a:t>
            </a:r>
            <a:endParaRPr lang="es-ES_tradnl" dirty="0"/>
          </a:p>
        </p:txBody>
      </p:sp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val="1183743662"/>
              </p:ext>
            </p:extLst>
          </p:nvPr>
        </p:nvGraphicFramePr>
        <p:xfrm>
          <a:off x="1020417" y="2319130"/>
          <a:ext cx="9508380" cy="274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8929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1861929" y="3261280"/>
            <a:ext cx="7525872" cy="1885109"/>
            <a:chOff x="703729" y="2700011"/>
            <a:chExt cx="6597882" cy="1885109"/>
          </a:xfrm>
        </p:grpSpPr>
        <p:sp>
          <p:nvSpPr>
            <p:cNvPr id="5" name="Forma libre 4"/>
            <p:cNvSpPr/>
            <p:nvPr/>
          </p:nvSpPr>
          <p:spPr>
            <a:xfrm>
              <a:off x="703729" y="2700011"/>
              <a:ext cx="3141849" cy="1885109"/>
            </a:xfrm>
            <a:custGeom>
              <a:avLst/>
              <a:gdLst>
                <a:gd name="connsiteX0" fmla="*/ 0 w 3141849"/>
                <a:gd name="connsiteY0" fmla="*/ 0 h 1885109"/>
                <a:gd name="connsiteX1" fmla="*/ 3141849 w 3141849"/>
                <a:gd name="connsiteY1" fmla="*/ 0 h 1885109"/>
                <a:gd name="connsiteX2" fmla="*/ 3141849 w 3141849"/>
                <a:gd name="connsiteY2" fmla="*/ 1885109 h 1885109"/>
                <a:gd name="connsiteX3" fmla="*/ 0 w 3141849"/>
                <a:gd name="connsiteY3" fmla="*/ 1885109 h 1885109"/>
                <a:gd name="connsiteX4" fmla="*/ 0 w 3141849"/>
                <a:gd name="connsiteY4" fmla="*/ 0 h 1885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1849" h="1885109">
                  <a:moveTo>
                    <a:pt x="0" y="0"/>
                  </a:moveTo>
                  <a:lnTo>
                    <a:pt x="3141849" y="0"/>
                  </a:lnTo>
                  <a:lnTo>
                    <a:pt x="3141849" y="1885109"/>
                  </a:lnTo>
                  <a:lnTo>
                    <a:pt x="0" y="188510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500" kern="12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CORREOS ELECTRONICOS</a:t>
              </a:r>
            </a:p>
            <a:p>
              <a:pPr lvl="0" algn="ctr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5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BOLETINES</a:t>
              </a:r>
              <a:r>
                <a:rPr lang="es-CL" sz="1500" kern="12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.</a:t>
              </a:r>
              <a:endParaRPr lang="es-CL" sz="1500" kern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" name="Forma libre 5"/>
            <p:cNvSpPr/>
            <p:nvPr/>
          </p:nvSpPr>
          <p:spPr>
            <a:xfrm>
              <a:off x="4159762" y="2700011"/>
              <a:ext cx="3141849" cy="1885109"/>
            </a:xfrm>
            <a:custGeom>
              <a:avLst/>
              <a:gdLst>
                <a:gd name="connsiteX0" fmla="*/ 0 w 3141849"/>
                <a:gd name="connsiteY0" fmla="*/ 0 h 1885109"/>
                <a:gd name="connsiteX1" fmla="*/ 3141849 w 3141849"/>
                <a:gd name="connsiteY1" fmla="*/ 0 h 1885109"/>
                <a:gd name="connsiteX2" fmla="*/ 3141849 w 3141849"/>
                <a:gd name="connsiteY2" fmla="*/ 1885109 h 1885109"/>
                <a:gd name="connsiteX3" fmla="*/ 0 w 3141849"/>
                <a:gd name="connsiteY3" fmla="*/ 1885109 h 1885109"/>
                <a:gd name="connsiteX4" fmla="*/ 0 w 3141849"/>
                <a:gd name="connsiteY4" fmla="*/ 0 h 1885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1849" h="1885109">
                  <a:moveTo>
                    <a:pt x="0" y="0"/>
                  </a:moveTo>
                  <a:lnTo>
                    <a:pt x="3141849" y="0"/>
                  </a:lnTo>
                  <a:lnTo>
                    <a:pt x="3141849" y="1885109"/>
                  </a:lnTo>
                  <a:lnTo>
                    <a:pt x="0" y="188510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5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INTRANET INSTITUCIONAL</a:t>
              </a:r>
            </a:p>
            <a:p>
              <a:pPr lvl="0" algn="ctr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L" sz="15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INTRANET DE GESTIÓN DE PERSONAS</a:t>
              </a:r>
              <a:r>
                <a:rPr lang="es-CL" sz="1500" kern="12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.</a:t>
              </a:r>
              <a:endParaRPr lang="es-CL" sz="1500" kern="12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10" name="Rectángulo 9">
            <a:extLst>
              <a:ext uri="{FF2B5EF4-FFF2-40B4-BE49-F238E27FC236}">
                <a16:creationId xmlns="" xmlns:a16="http://schemas.microsoft.com/office/drawing/2014/main" id="{414764A8-421C-BA47-9E8D-4E4510F1D0F2}"/>
              </a:ext>
            </a:extLst>
          </p:cNvPr>
          <p:cNvSpPr/>
          <p:nvPr/>
        </p:nvSpPr>
        <p:spPr>
          <a:xfrm>
            <a:off x="3422708" y="6761527"/>
            <a:ext cx="8769292" cy="96474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Rectángulo 10">
            <a:extLst>
              <a:ext uri="{FF2B5EF4-FFF2-40B4-BE49-F238E27FC236}">
                <a16:creationId xmlns="" xmlns:a16="http://schemas.microsoft.com/office/drawing/2014/main" id="{FEC58D99-5D4A-334D-8F9C-BB29A6D2B401}"/>
              </a:ext>
            </a:extLst>
          </p:cNvPr>
          <p:cNvSpPr/>
          <p:nvPr/>
        </p:nvSpPr>
        <p:spPr>
          <a:xfrm>
            <a:off x="0" y="6761526"/>
            <a:ext cx="3422708" cy="964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Rectángulo 8">
            <a:extLst>
              <a:ext uri="{FF2B5EF4-FFF2-40B4-BE49-F238E27FC236}">
                <a16:creationId xmlns="" xmlns:a16="http://schemas.microsoft.com/office/drawing/2014/main" id="{61399DDC-B468-264B-825F-8F848967F3EF}"/>
              </a:ext>
            </a:extLst>
          </p:cNvPr>
          <p:cNvSpPr/>
          <p:nvPr/>
        </p:nvSpPr>
        <p:spPr>
          <a:xfrm>
            <a:off x="0" y="106758"/>
            <a:ext cx="9737388" cy="544573"/>
          </a:xfrm>
          <a:prstGeom prst="rect">
            <a:avLst/>
          </a:prstGeom>
          <a:gradFill flip="none" rotWithShape="1">
            <a:gsLst>
              <a:gs pos="21000">
                <a:schemeClr val="accent1">
                  <a:lumMod val="0"/>
                  <a:lumOff val="100000"/>
                </a:schemeClr>
              </a:gs>
              <a:gs pos="60000">
                <a:schemeClr val="tx2">
                  <a:lumMod val="75000"/>
                </a:schemeClr>
              </a:gs>
              <a:gs pos="100000">
                <a:schemeClr val="accent1">
                  <a:lumMod val="10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MODELO DE TRBAJO</a:t>
            </a:r>
            <a:endParaRPr lang="es-C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="" xmlns:a16="http://schemas.microsoft.com/office/drawing/2014/main" id="{C5BD16CD-3B06-2046-833B-6B3F38A191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9735" y="104970"/>
            <a:ext cx="619062" cy="546361"/>
          </a:xfrm>
          <a:prstGeom prst="rect">
            <a:avLst/>
          </a:prstGeom>
        </p:spPr>
      </p:pic>
      <p:sp>
        <p:nvSpPr>
          <p:cNvPr id="13" name="Título 1">
            <a:extLst>
              <a:ext uri="{FF2B5EF4-FFF2-40B4-BE49-F238E27FC236}">
                <a16:creationId xmlns="" xmlns:a16="http://schemas.microsoft.com/office/drawing/2014/main" id="{D23B3E20-6E17-D047-A578-6FE6BE581506}"/>
              </a:ext>
            </a:extLst>
          </p:cNvPr>
          <p:cNvSpPr txBox="1">
            <a:spLocks/>
          </p:cNvSpPr>
          <p:nvPr/>
        </p:nvSpPr>
        <p:spPr>
          <a:xfrm>
            <a:off x="981633" y="1232565"/>
            <a:ext cx="10058402" cy="70381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2800" b="1" dirty="0" smtClean="0">
                <a:solidFill>
                  <a:srgbClr val="CC7D2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COMUNICACIONES INTERNAS</a:t>
            </a:r>
            <a:endParaRPr lang="es-ES_tradnl" sz="2800" b="1" dirty="0">
              <a:solidFill>
                <a:srgbClr val="CC7D28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56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0742728E-0217-BA4F-BFBF-EF71103722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45" y="165700"/>
            <a:ext cx="1616412" cy="1426585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042400" y="1"/>
            <a:ext cx="7257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/>
          </a:p>
        </p:txBody>
      </p:sp>
      <p:sp>
        <p:nvSpPr>
          <p:cNvPr id="27" name="Rectángulo 26"/>
          <p:cNvSpPr/>
          <p:nvPr/>
        </p:nvSpPr>
        <p:spPr>
          <a:xfrm>
            <a:off x="2763887" y="1592285"/>
            <a:ext cx="60959" cy="3207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/>
          </a:p>
        </p:txBody>
      </p:sp>
      <p:sp>
        <p:nvSpPr>
          <p:cNvPr id="28" name="Title 3"/>
          <p:cNvSpPr txBox="1">
            <a:spLocks/>
          </p:cNvSpPr>
          <p:nvPr/>
        </p:nvSpPr>
        <p:spPr>
          <a:xfrm>
            <a:off x="3181737" y="2485266"/>
            <a:ext cx="5354481" cy="14216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/>
            <a:r>
              <a:rPr lang="es-ES_tradnl" sz="2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MUCHAS GRACIAS</a:t>
            </a:r>
            <a:endParaRPr lang="es-ES_tradnl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511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7388</TotalTime>
  <Words>334</Words>
  <Application>Microsoft Office PowerPoint</Application>
  <PresentationFormat>Personalizado</PresentationFormat>
  <Paragraphs>52</Paragraphs>
  <Slides>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MODELO GESTIÓN DE PERSONAS – COVID 19</vt:lpstr>
      <vt:lpstr>Presentación de PowerPoint</vt:lpstr>
      <vt:lpstr>Presentación de PowerPoint</vt:lpstr>
      <vt:lpstr>Presentación de PowerPoint</vt:lpstr>
      <vt:lpstr>TRABAJO REMOTO CON ENFOQUE DE GÉNERO</vt:lpstr>
      <vt:lpstr>METODOLOGÍA – Trabajo remoto con enfoque de género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Capacitación de género</dc:title>
  <dc:creator>Catalina Andrea Gonzalez Fernandez</dc:creator>
  <cp:lastModifiedBy>pablo</cp:lastModifiedBy>
  <cp:revision>77</cp:revision>
  <dcterms:created xsi:type="dcterms:W3CDTF">2020-04-08T13:46:06Z</dcterms:created>
  <dcterms:modified xsi:type="dcterms:W3CDTF">2020-07-09T23:54:02Z</dcterms:modified>
</cp:coreProperties>
</file>